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78" r:id="rId5"/>
  </p:sldMasterIdLst>
  <p:notesMasterIdLst>
    <p:notesMasterId r:id="rId49"/>
  </p:notesMasterIdLst>
  <p:handoutMasterIdLst>
    <p:handoutMasterId r:id="rId50"/>
  </p:handoutMasterIdLst>
  <p:sldIdLst>
    <p:sldId id="270" r:id="rId6"/>
    <p:sldId id="260" r:id="rId7"/>
    <p:sldId id="310" r:id="rId8"/>
    <p:sldId id="282" r:id="rId9"/>
    <p:sldId id="283" r:id="rId10"/>
    <p:sldId id="286" r:id="rId11"/>
    <p:sldId id="285" r:id="rId12"/>
    <p:sldId id="287" r:id="rId13"/>
    <p:sldId id="288" r:id="rId14"/>
    <p:sldId id="289" r:id="rId15"/>
    <p:sldId id="290" r:id="rId16"/>
    <p:sldId id="291" r:id="rId17"/>
    <p:sldId id="292" r:id="rId18"/>
    <p:sldId id="294" r:id="rId19"/>
    <p:sldId id="295" r:id="rId20"/>
    <p:sldId id="296" r:id="rId21"/>
    <p:sldId id="297" r:id="rId22"/>
    <p:sldId id="298" r:id="rId23"/>
    <p:sldId id="311" r:id="rId24"/>
    <p:sldId id="312" r:id="rId25"/>
    <p:sldId id="313" r:id="rId26"/>
    <p:sldId id="314" r:id="rId27"/>
    <p:sldId id="315" r:id="rId28"/>
    <p:sldId id="316" r:id="rId29"/>
    <p:sldId id="319" r:id="rId30"/>
    <p:sldId id="320" r:id="rId31"/>
    <p:sldId id="299" r:id="rId32"/>
    <p:sldId id="330" r:id="rId33"/>
    <p:sldId id="303" r:id="rId34"/>
    <p:sldId id="304" r:id="rId35"/>
    <p:sldId id="302" r:id="rId36"/>
    <p:sldId id="306" r:id="rId37"/>
    <p:sldId id="305" r:id="rId38"/>
    <p:sldId id="307" r:id="rId39"/>
    <p:sldId id="308" r:id="rId40"/>
    <p:sldId id="309" r:id="rId41"/>
    <p:sldId id="323" r:id="rId42"/>
    <p:sldId id="324" r:id="rId43"/>
    <p:sldId id="325" r:id="rId44"/>
    <p:sldId id="326" r:id="rId45"/>
    <p:sldId id="327" r:id="rId46"/>
    <p:sldId id="328" r:id="rId47"/>
    <p:sldId id="329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Montserrat" panose="00000500000000000000" pitchFamily="2" charset="0"/>
      <p:regular r:id="rId57"/>
    </p:embeddedFont>
    <p:embeddedFont>
      <p:font typeface="Montserrat ExtraBold" panose="00000900000000000000" pitchFamily="2" charset="0"/>
      <p:bold r:id="rId58"/>
      <p:boldItalic r:id="rId59"/>
    </p:embeddedFont>
    <p:embeddedFont>
      <p:font typeface="Montserrat SemiBold" panose="00000700000000000000" pitchFamily="2" charset="0"/>
      <p:bold r:id="rId60"/>
      <p:boldItalic r:id="rId61"/>
    </p:embeddedFont>
    <p:embeddedFont>
      <p:font typeface="Tahoma" panose="020B0604030504040204" pitchFamily="34" charset="0"/>
      <p:regular r:id="rId62"/>
      <p:bold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54D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598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883" y="77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e Declercq" userId="dcbd5312-c975-4b18-b051-fc96884b9fc8" providerId="ADAL" clId="{DDCF34E2-64B2-454A-B41E-E841921DA617}"/>
    <pc:docChg chg="undo custSel addSld delSld modSld sldOrd">
      <pc:chgData name="Nathalie Declercq" userId="dcbd5312-c975-4b18-b051-fc96884b9fc8" providerId="ADAL" clId="{DDCF34E2-64B2-454A-B41E-E841921DA617}" dt="2022-11-18T14:13:51.974" v="4997" actId="113"/>
      <pc:docMkLst>
        <pc:docMk/>
      </pc:docMkLst>
      <pc:sldChg chg="delSp modSp mod">
        <pc:chgData name="Nathalie Declercq" userId="dcbd5312-c975-4b18-b051-fc96884b9fc8" providerId="ADAL" clId="{DDCF34E2-64B2-454A-B41E-E841921DA617}" dt="2022-11-18T14:01:44.660" v="4522" actId="20577"/>
        <pc:sldMkLst>
          <pc:docMk/>
          <pc:sldMk cId="2125473145" sldId="260"/>
        </pc:sldMkLst>
        <pc:spChg chg="mod">
          <ac:chgData name="Nathalie Declercq" userId="dcbd5312-c975-4b18-b051-fc96884b9fc8" providerId="ADAL" clId="{DDCF34E2-64B2-454A-B41E-E841921DA617}" dt="2022-11-18T14:01:44.660" v="4522" actId="20577"/>
          <ac:spMkLst>
            <pc:docMk/>
            <pc:sldMk cId="2125473145" sldId="260"/>
            <ac:spMk id="10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3T22:44:49.344" v="34" actId="478"/>
          <ac:picMkLst>
            <pc:docMk/>
            <pc:sldMk cId="2125473145" sldId="260"/>
            <ac:picMk id="3" creationId="{1C4D8635-2B1E-B780-331E-68821161E181}"/>
          </ac:picMkLst>
        </pc:picChg>
        <pc:picChg chg="del">
          <ac:chgData name="Nathalie Declercq" userId="dcbd5312-c975-4b18-b051-fc96884b9fc8" providerId="ADAL" clId="{DDCF34E2-64B2-454A-B41E-E841921DA617}" dt="2022-11-03T22:44:51.286" v="35" actId="478"/>
          <ac:picMkLst>
            <pc:docMk/>
            <pc:sldMk cId="2125473145" sldId="260"/>
            <ac:picMk id="5" creationId="{7591CD5C-089B-3551-725C-D324BF6E6A29}"/>
          </ac:picMkLst>
        </pc:picChg>
      </pc:sldChg>
      <pc:sldChg chg="modSp mod">
        <pc:chgData name="Nathalie Declercq" userId="dcbd5312-c975-4b18-b051-fc96884b9fc8" providerId="ADAL" clId="{DDCF34E2-64B2-454A-B41E-E841921DA617}" dt="2022-11-18T12:47:52.866" v="3987" actId="20577"/>
        <pc:sldMkLst>
          <pc:docMk/>
          <pc:sldMk cId="1136514241" sldId="270"/>
        </pc:sldMkLst>
        <pc:spChg chg="mod">
          <ac:chgData name="Nathalie Declercq" userId="dcbd5312-c975-4b18-b051-fc96884b9fc8" providerId="ADAL" clId="{DDCF34E2-64B2-454A-B41E-E841921DA617}" dt="2022-11-18T12:47:52.866" v="3987" actId="20577"/>
          <ac:spMkLst>
            <pc:docMk/>
            <pc:sldMk cId="1136514241" sldId="270"/>
            <ac:spMk id="3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3T22:44:35.212" v="21" actId="20577"/>
          <ac:spMkLst>
            <pc:docMk/>
            <pc:sldMk cId="1136514241" sldId="270"/>
            <ac:spMk id="33" creationId="{00000000-0000-0000-0000-000000000000}"/>
          </ac:spMkLst>
        </pc:spChg>
      </pc:sldChg>
      <pc:sldChg chg="addSp delSp modSp mod">
        <pc:chgData name="Nathalie Declercq" userId="dcbd5312-c975-4b18-b051-fc96884b9fc8" providerId="ADAL" clId="{DDCF34E2-64B2-454A-B41E-E841921DA617}" dt="2022-11-18T14:07:33.489" v="4900" actId="1036"/>
        <pc:sldMkLst>
          <pc:docMk/>
          <pc:sldMk cId="148946960" sldId="282"/>
        </pc:sldMkLst>
        <pc:spChg chg="mod">
          <ac:chgData name="Nathalie Declercq" userId="dcbd5312-c975-4b18-b051-fc96884b9fc8" providerId="ADAL" clId="{DDCF34E2-64B2-454A-B41E-E841921DA617}" dt="2022-11-03T22:55:13.707" v="362" actId="20577"/>
          <ac:spMkLst>
            <pc:docMk/>
            <pc:sldMk cId="148946960" sldId="282"/>
            <ac:spMk id="8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3T22:54:47.110" v="319" actId="20577"/>
          <ac:spMkLst>
            <pc:docMk/>
            <pc:sldMk cId="148946960" sldId="282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4:07:33.489" v="4900" actId="1036"/>
          <ac:spMkLst>
            <pc:docMk/>
            <pc:sldMk cId="148946960" sldId="282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3T22:54:33.454" v="290" actId="478"/>
          <ac:picMkLst>
            <pc:docMk/>
            <pc:sldMk cId="148946960" sldId="282"/>
            <ac:picMk id="2" creationId="{763A0A57-9C09-98F7-7049-2A3C80296F7A}"/>
          </ac:picMkLst>
        </pc:picChg>
        <pc:picChg chg="add del mod">
          <ac:chgData name="Nathalie Declercq" userId="dcbd5312-c975-4b18-b051-fc96884b9fc8" providerId="ADAL" clId="{DDCF34E2-64B2-454A-B41E-E841921DA617}" dt="2022-11-17T07:39:30.135" v="3875" actId="478"/>
          <ac:picMkLst>
            <pc:docMk/>
            <pc:sldMk cId="148946960" sldId="282"/>
            <ac:picMk id="2" creationId="{C7780181-0B9B-74F8-61A4-D719C2176F4E}"/>
          </ac:picMkLst>
        </pc:picChg>
        <pc:picChg chg="add del mod">
          <ac:chgData name="Nathalie Declercq" userId="dcbd5312-c975-4b18-b051-fc96884b9fc8" providerId="ADAL" clId="{DDCF34E2-64B2-454A-B41E-E841921DA617}" dt="2022-11-17T07:39:27.874" v="3874" actId="478"/>
          <ac:picMkLst>
            <pc:docMk/>
            <pc:sldMk cId="148946960" sldId="282"/>
            <ac:picMk id="3" creationId="{C597A411-9537-68CE-248F-BC2BE2C15D61}"/>
          </ac:picMkLst>
        </pc:picChg>
        <pc:picChg chg="del">
          <ac:chgData name="Nathalie Declercq" userId="dcbd5312-c975-4b18-b051-fc96884b9fc8" providerId="ADAL" clId="{DDCF34E2-64B2-454A-B41E-E841921DA617}" dt="2022-11-03T22:54:57.385" v="322" actId="478"/>
          <ac:picMkLst>
            <pc:docMk/>
            <pc:sldMk cId="148946960" sldId="282"/>
            <ac:picMk id="4" creationId="{C1DEA350-BD01-7AFB-334B-F5C66443AAD0}"/>
          </ac:picMkLst>
        </pc:picChg>
        <pc:picChg chg="add del mod">
          <ac:chgData name="Nathalie Declercq" userId="dcbd5312-c975-4b18-b051-fc96884b9fc8" providerId="ADAL" clId="{DDCF34E2-64B2-454A-B41E-E841921DA617}" dt="2022-11-17T07:39:37.891" v="3877" actId="478"/>
          <ac:picMkLst>
            <pc:docMk/>
            <pc:sldMk cId="148946960" sldId="282"/>
            <ac:picMk id="5" creationId="{D9CCFE90-6EA6-CC15-523A-28E8446E0451}"/>
          </ac:picMkLst>
        </pc:picChg>
        <pc:picChg chg="del">
          <ac:chgData name="Nathalie Declercq" userId="dcbd5312-c975-4b18-b051-fc96884b9fc8" providerId="ADAL" clId="{DDCF34E2-64B2-454A-B41E-E841921DA617}" dt="2022-11-03T22:54:51.015" v="320" actId="478"/>
          <ac:picMkLst>
            <pc:docMk/>
            <pc:sldMk cId="148946960" sldId="282"/>
            <ac:picMk id="6" creationId="{BA855049-85CE-F023-EBEB-2C3A4226B446}"/>
          </ac:picMkLst>
        </pc:picChg>
        <pc:picChg chg="del mod">
          <ac:chgData name="Nathalie Declercq" userId="dcbd5312-c975-4b18-b051-fc96884b9fc8" providerId="ADAL" clId="{DDCF34E2-64B2-454A-B41E-E841921DA617}" dt="2022-11-17T07:39:32.961" v="3876" actId="478"/>
          <ac:picMkLst>
            <pc:docMk/>
            <pc:sldMk cId="148946960" sldId="282"/>
            <ac:picMk id="7" creationId="{043E1795-4EBE-73C9-B43D-D0A84CBB17C7}"/>
          </ac:picMkLst>
        </pc:picChg>
      </pc:sldChg>
      <pc:sldChg chg="del">
        <pc:chgData name="Nathalie Declercq" userId="dcbd5312-c975-4b18-b051-fc96884b9fc8" providerId="ADAL" clId="{DDCF34E2-64B2-454A-B41E-E841921DA617}" dt="2022-11-03T22:44:40.848" v="22" actId="47"/>
        <pc:sldMkLst>
          <pc:docMk/>
          <pc:sldMk cId="865590711" sldId="283"/>
        </pc:sldMkLst>
      </pc:sldChg>
      <pc:sldChg chg="addSp delSp modSp add mod">
        <pc:chgData name="Nathalie Declercq" userId="dcbd5312-c975-4b18-b051-fc96884b9fc8" providerId="ADAL" clId="{DDCF34E2-64B2-454A-B41E-E841921DA617}" dt="2022-11-04T11:15:11.286" v="665" actId="478"/>
        <pc:sldMkLst>
          <pc:docMk/>
          <pc:sldMk cId="2125926482" sldId="283"/>
        </pc:sldMkLst>
        <pc:spChg chg="mod">
          <ac:chgData name="Nathalie Declercq" userId="dcbd5312-c975-4b18-b051-fc96884b9fc8" providerId="ADAL" clId="{DDCF34E2-64B2-454A-B41E-E841921DA617}" dt="2022-11-04T11:04:17.394" v="514" actId="20577"/>
          <ac:spMkLst>
            <pc:docMk/>
            <pc:sldMk cId="2125926482" sldId="283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4T11:14:53.695" v="661" actId="20577"/>
          <ac:spMkLst>
            <pc:docMk/>
            <pc:sldMk cId="2125926482" sldId="283"/>
            <ac:spMk id="11" creationId="{00000000-0000-0000-0000-000000000000}"/>
          </ac:spMkLst>
        </pc:spChg>
        <pc:picChg chg="del mod">
          <ac:chgData name="Nathalie Declercq" userId="dcbd5312-c975-4b18-b051-fc96884b9fc8" providerId="ADAL" clId="{DDCF34E2-64B2-454A-B41E-E841921DA617}" dt="2022-11-04T11:08:03.542" v="550" actId="478"/>
          <ac:picMkLst>
            <pc:docMk/>
            <pc:sldMk cId="2125926482" sldId="283"/>
            <ac:picMk id="2" creationId="{C7780181-0B9B-74F8-61A4-D719C2176F4E}"/>
          </ac:picMkLst>
        </pc:picChg>
        <pc:picChg chg="add del mod">
          <ac:chgData name="Nathalie Declercq" userId="dcbd5312-c975-4b18-b051-fc96884b9fc8" providerId="ADAL" clId="{DDCF34E2-64B2-454A-B41E-E841921DA617}" dt="2022-11-04T11:15:11.286" v="665" actId="478"/>
          <ac:picMkLst>
            <pc:docMk/>
            <pc:sldMk cId="2125926482" sldId="283"/>
            <ac:picMk id="3" creationId="{C597A411-9537-68CE-248F-BC2BE2C15D61}"/>
          </ac:picMkLst>
        </pc:picChg>
        <pc:picChg chg="del">
          <ac:chgData name="Nathalie Declercq" userId="dcbd5312-c975-4b18-b051-fc96884b9fc8" providerId="ADAL" clId="{DDCF34E2-64B2-454A-B41E-E841921DA617}" dt="2022-11-04T11:04:21.439" v="515" actId="478"/>
          <ac:picMkLst>
            <pc:docMk/>
            <pc:sldMk cId="2125926482" sldId="283"/>
            <ac:picMk id="5" creationId="{D9CCFE90-6EA6-CC15-523A-28E8446E0451}"/>
          </ac:picMkLst>
        </pc:picChg>
        <pc:picChg chg="del mod">
          <ac:chgData name="Nathalie Declercq" userId="dcbd5312-c975-4b18-b051-fc96884b9fc8" providerId="ADAL" clId="{DDCF34E2-64B2-454A-B41E-E841921DA617}" dt="2022-11-04T11:07:58.952" v="549" actId="478"/>
          <ac:picMkLst>
            <pc:docMk/>
            <pc:sldMk cId="2125926482" sldId="283"/>
            <ac:picMk id="7" creationId="{043E1795-4EBE-73C9-B43D-D0A84CBB17C7}"/>
          </ac:picMkLst>
        </pc:picChg>
      </pc:sldChg>
      <pc:sldChg chg="del">
        <pc:chgData name="Nathalie Declercq" userId="dcbd5312-c975-4b18-b051-fc96884b9fc8" providerId="ADAL" clId="{DDCF34E2-64B2-454A-B41E-E841921DA617}" dt="2022-11-03T22:44:41.054" v="23" actId="47"/>
        <pc:sldMkLst>
          <pc:docMk/>
          <pc:sldMk cId="2688285681" sldId="284"/>
        </pc:sldMkLst>
      </pc:sldChg>
      <pc:sldChg chg="addSp delSp modSp add mod">
        <pc:chgData name="Nathalie Declercq" userId="dcbd5312-c975-4b18-b051-fc96884b9fc8" providerId="ADAL" clId="{DDCF34E2-64B2-454A-B41E-E841921DA617}" dt="2022-11-04T11:54:03.038" v="774" actId="478"/>
        <pc:sldMkLst>
          <pc:docMk/>
          <pc:sldMk cId="3225432896" sldId="284"/>
        </pc:sldMkLst>
        <pc:spChg chg="mod">
          <ac:chgData name="Nathalie Declercq" userId="dcbd5312-c975-4b18-b051-fc96884b9fc8" providerId="ADAL" clId="{DDCF34E2-64B2-454A-B41E-E841921DA617}" dt="2022-11-04T11:50:12.974" v="769" actId="6549"/>
          <ac:spMkLst>
            <pc:docMk/>
            <pc:sldMk cId="3225432896" sldId="284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4T11:54:03.038" v="774" actId="478"/>
          <ac:picMkLst>
            <pc:docMk/>
            <pc:sldMk cId="3225432896" sldId="284"/>
            <ac:picMk id="3" creationId="{C597A411-9537-68CE-248F-BC2BE2C15D61}"/>
          </ac:picMkLst>
        </pc:picChg>
        <pc:picChg chg="add mod">
          <ac:chgData name="Nathalie Declercq" userId="dcbd5312-c975-4b18-b051-fc96884b9fc8" providerId="ADAL" clId="{DDCF34E2-64B2-454A-B41E-E841921DA617}" dt="2022-11-04T11:45:50.995" v="763" actId="1076"/>
          <ac:picMkLst>
            <pc:docMk/>
            <pc:sldMk cId="3225432896" sldId="284"/>
            <ac:picMk id="4" creationId="{0500F68B-23BC-F695-6042-1024B046E5C3}"/>
          </ac:picMkLst>
        </pc:picChg>
        <pc:picChg chg="add mod">
          <ac:chgData name="Nathalie Declercq" userId="dcbd5312-c975-4b18-b051-fc96884b9fc8" providerId="ADAL" clId="{DDCF34E2-64B2-454A-B41E-E841921DA617}" dt="2022-11-04T11:53:50.399" v="772" actId="14100"/>
          <ac:picMkLst>
            <pc:docMk/>
            <pc:sldMk cId="3225432896" sldId="284"/>
            <ac:picMk id="6" creationId="{C657E129-DE92-B852-9E69-149182ED50E4}"/>
          </ac:picMkLst>
        </pc:picChg>
      </pc:sldChg>
      <pc:sldChg chg="addSp delSp modSp add mod">
        <pc:chgData name="Nathalie Declercq" userId="dcbd5312-c975-4b18-b051-fc96884b9fc8" providerId="ADAL" clId="{DDCF34E2-64B2-454A-B41E-E841921DA617}" dt="2022-11-04T12:27:25.319" v="1163" actId="1076"/>
        <pc:sldMkLst>
          <pc:docMk/>
          <pc:sldMk cId="2598755638" sldId="285"/>
        </pc:sldMkLst>
        <pc:spChg chg="mod">
          <ac:chgData name="Nathalie Declercq" userId="dcbd5312-c975-4b18-b051-fc96884b9fc8" providerId="ADAL" clId="{DDCF34E2-64B2-454A-B41E-E841921DA617}" dt="2022-11-04T12:13:11.582" v="1029" actId="20577"/>
          <ac:spMkLst>
            <pc:docMk/>
            <pc:sldMk cId="2598755638" sldId="285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4T12:26:46.758" v="1161" actId="20577"/>
          <ac:spMkLst>
            <pc:docMk/>
            <pc:sldMk cId="2598755638" sldId="285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4T12:08:12.163" v="920" actId="478"/>
          <ac:picMkLst>
            <pc:docMk/>
            <pc:sldMk cId="2598755638" sldId="285"/>
            <ac:picMk id="3" creationId="{C597A411-9537-68CE-248F-BC2BE2C15D61}"/>
          </ac:picMkLst>
        </pc:picChg>
        <pc:picChg chg="del">
          <ac:chgData name="Nathalie Declercq" userId="dcbd5312-c975-4b18-b051-fc96884b9fc8" providerId="ADAL" clId="{DDCF34E2-64B2-454A-B41E-E841921DA617}" dt="2022-11-04T11:57:43.604" v="803" actId="478"/>
          <ac:picMkLst>
            <pc:docMk/>
            <pc:sldMk cId="2598755638" sldId="285"/>
            <ac:picMk id="4" creationId="{0500F68B-23BC-F695-6042-1024B046E5C3}"/>
          </ac:picMkLst>
        </pc:picChg>
        <pc:picChg chg="add del mod">
          <ac:chgData name="Nathalie Declercq" userId="dcbd5312-c975-4b18-b051-fc96884b9fc8" providerId="ADAL" clId="{DDCF34E2-64B2-454A-B41E-E841921DA617}" dt="2022-11-04T12:12:43.175" v="974" actId="478"/>
          <ac:picMkLst>
            <pc:docMk/>
            <pc:sldMk cId="2598755638" sldId="285"/>
            <ac:picMk id="5" creationId="{B1048950-F69A-885A-F5F4-17387637CFEF}"/>
          </ac:picMkLst>
        </pc:picChg>
        <pc:picChg chg="del">
          <ac:chgData name="Nathalie Declercq" userId="dcbd5312-c975-4b18-b051-fc96884b9fc8" providerId="ADAL" clId="{DDCF34E2-64B2-454A-B41E-E841921DA617}" dt="2022-11-04T11:57:48.040" v="809" actId="478"/>
          <ac:picMkLst>
            <pc:docMk/>
            <pc:sldMk cId="2598755638" sldId="285"/>
            <ac:picMk id="6" creationId="{C657E129-DE92-B852-9E69-149182ED50E4}"/>
          </ac:picMkLst>
        </pc:picChg>
        <pc:picChg chg="add del mod">
          <ac:chgData name="Nathalie Declercq" userId="dcbd5312-c975-4b18-b051-fc96884b9fc8" providerId="ADAL" clId="{DDCF34E2-64B2-454A-B41E-E841921DA617}" dt="2022-11-04T12:12:41.362" v="973" actId="478"/>
          <ac:picMkLst>
            <pc:docMk/>
            <pc:sldMk cId="2598755638" sldId="285"/>
            <ac:picMk id="10" creationId="{0286CD99-AD66-6CDE-C857-07FC44BA4250}"/>
          </ac:picMkLst>
        </pc:picChg>
        <pc:picChg chg="add del mod">
          <ac:chgData name="Nathalie Declercq" userId="dcbd5312-c975-4b18-b051-fc96884b9fc8" providerId="ADAL" clId="{DDCF34E2-64B2-454A-B41E-E841921DA617}" dt="2022-11-04T12:12:38.947" v="972" actId="478"/>
          <ac:picMkLst>
            <pc:docMk/>
            <pc:sldMk cId="2598755638" sldId="285"/>
            <ac:picMk id="13" creationId="{742C89D8-9FE9-FA49-6F0E-A67E9B81AADA}"/>
          </ac:picMkLst>
        </pc:picChg>
        <pc:picChg chg="add mod">
          <ac:chgData name="Nathalie Declercq" userId="dcbd5312-c975-4b18-b051-fc96884b9fc8" providerId="ADAL" clId="{DDCF34E2-64B2-454A-B41E-E841921DA617}" dt="2022-11-04T12:16:48.184" v="1079" actId="1076"/>
          <ac:picMkLst>
            <pc:docMk/>
            <pc:sldMk cId="2598755638" sldId="285"/>
            <ac:picMk id="14" creationId="{BCD47F33-A091-C452-3C38-2F4841AC045B}"/>
          </ac:picMkLst>
        </pc:picChg>
        <pc:picChg chg="add del mod">
          <ac:chgData name="Nathalie Declercq" userId="dcbd5312-c975-4b18-b051-fc96884b9fc8" providerId="ADAL" clId="{DDCF34E2-64B2-454A-B41E-E841921DA617}" dt="2022-11-04T12:22:15.513" v="1106" actId="22"/>
          <ac:picMkLst>
            <pc:docMk/>
            <pc:sldMk cId="2598755638" sldId="285"/>
            <ac:picMk id="16" creationId="{1BF27924-097A-98A8-C8AF-5C25DDF7B163}"/>
          </ac:picMkLst>
        </pc:picChg>
        <pc:picChg chg="add mod">
          <ac:chgData name="Nathalie Declercq" userId="dcbd5312-c975-4b18-b051-fc96884b9fc8" providerId="ADAL" clId="{DDCF34E2-64B2-454A-B41E-E841921DA617}" dt="2022-11-04T12:23:01.471" v="1112" actId="14100"/>
          <ac:picMkLst>
            <pc:docMk/>
            <pc:sldMk cId="2598755638" sldId="285"/>
            <ac:picMk id="18" creationId="{0B2248DC-B23D-746D-A6DE-E7F0E8A3A215}"/>
          </ac:picMkLst>
        </pc:picChg>
        <pc:picChg chg="add mod">
          <ac:chgData name="Nathalie Declercq" userId="dcbd5312-c975-4b18-b051-fc96884b9fc8" providerId="ADAL" clId="{DDCF34E2-64B2-454A-B41E-E841921DA617}" dt="2022-11-04T12:27:25.319" v="1163" actId="1076"/>
          <ac:picMkLst>
            <pc:docMk/>
            <pc:sldMk cId="2598755638" sldId="285"/>
            <ac:picMk id="20" creationId="{80358C3D-A6BF-7DC5-6729-EE866A162DFD}"/>
          </ac:picMkLst>
        </pc:picChg>
      </pc:sldChg>
      <pc:sldChg chg="del">
        <pc:chgData name="Nathalie Declercq" userId="dcbd5312-c975-4b18-b051-fc96884b9fc8" providerId="ADAL" clId="{DDCF34E2-64B2-454A-B41E-E841921DA617}" dt="2022-11-03T22:44:41.228" v="24" actId="47"/>
        <pc:sldMkLst>
          <pc:docMk/>
          <pc:sldMk cId="3721455779" sldId="285"/>
        </pc:sldMkLst>
      </pc:sldChg>
      <pc:sldChg chg="del">
        <pc:chgData name="Nathalie Declercq" userId="dcbd5312-c975-4b18-b051-fc96884b9fc8" providerId="ADAL" clId="{DDCF34E2-64B2-454A-B41E-E841921DA617}" dt="2022-11-03T22:44:41.402" v="25" actId="47"/>
        <pc:sldMkLst>
          <pc:docMk/>
          <pc:sldMk cId="1664063113" sldId="286"/>
        </pc:sldMkLst>
      </pc:sldChg>
      <pc:sldChg chg="modSp add mod ord">
        <pc:chgData name="Nathalie Declercq" userId="dcbd5312-c975-4b18-b051-fc96884b9fc8" providerId="ADAL" clId="{DDCF34E2-64B2-454A-B41E-E841921DA617}" dt="2022-11-17T07:54:41.315" v="3958" actId="20577"/>
        <pc:sldMkLst>
          <pc:docMk/>
          <pc:sldMk cId="1911356930" sldId="286"/>
        </pc:sldMkLst>
        <pc:spChg chg="mod">
          <ac:chgData name="Nathalie Declercq" userId="dcbd5312-c975-4b18-b051-fc96884b9fc8" providerId="ADAL" clId="{DDCF34E2-64B2-454A-B41E-E841921DA617}" dt="2022-11-17T07:54:41.315" v="3958" actId="20577"/>
          <ac:spMkLst>
            <pc:docMk/>
            <pc:sldMk cId="1911356930" sldId="286"/>
            <ac:spMk id="11" creationId="{00000000-0000-0000-0000-000000000000}"/>
          </ac:spMkLst>
        </pc:spChg>
        <pc:picChg chg="mod">
          <ac:chgData name="Nathalie Declercq" userId="dcbd5312-c975-4b18-b051-fc96884b9fc8" providerId="ADAL" clId="{DDCF34E2-64B2-454A-B41E-E841921DA617}" dt="2022-11-04T12:11:26.244" v="970" actId="207"/>
          <ac:picMkLst>
            <pc:docMk/>
            <pc:sldMk cId="1911356930" sldId="286"/>
            <ac:picMk id="3" creationId="{C597A411-9537-68CE-248F-BC2BE2C15D61}"/>
          </ac:picMkLst>
        </pc:picChg>
      </pc:sldChg>
      <pc:sldChg chg="addSp delSp modSp add mod">
        <pc:chgData name="Nathalie Declercq" userId="dcbd5312-c975-4b18-b051-fc96884b9fc8" providerId="ADAL" clId="{DDCF34E2-64B2-454A-B41E-E841921DA617}" dt="2022-11-06T16:03:50.606" v="1263" actId="14100"/>
        <pc:sldMkLst>
          <pc:docMk/>
          <pc:sldMk cId="1783512073" sldId="287"/>
        </pc:sldMkLst>
        <pc:spChg chg="mod">
          <ac:chgData name="Nathalie Declercq" userId="dcbd5312-c975-4b18-b051-fc96884b9fc8" providerId="ADAL" clId="{DDCF34E2-64B2-454A-B41E-E841921DA617}" dt="2022-11-04T12:28:42.543" v="1174" actId="20577"/>
          <ac:spMkLst>
            <pc:docMk/>
            <pc:sldMk cId="1783512073" sldId="287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5:59:49.189" v="1245" actId="20577"/>
          <ac:spMkLst>
            <pc:docMk/>
            <pc:sldMk cId="1783512073" sldId="287"/>
            <ac:spMk id="11" creationId="{00000000-0000-0000-0000-000000000000}"/>
          </ac:spMkLst>
        </pc:spChg>
        <pc:picChg chg="add del mod">
          <ac:chgData name="Nathalie Declercq" userId="dcbd5312-c975-4b18-b051-fc96884b9fc8" providerId="ADAL" clId="{DDCF34E2-64B2-454A-B41E-E841921DA617}" dt="2022-11-06T16:03:50.606" v="1263" actId="14100"/>
          <ac:picMkLst>
            <pc:docMk/>
            <pc:sldMk cId="1783512073" sldId="287"/>
            <ac:picMk id="3" creationId="{8025DF45-04E9-6633-87DE-C7F7993544B5}"/>
          </ac:picMkLst>
        </pc:picChg>
        <pc:picChg chg="add mod">
          <ac:chgData name="Nathalie Declercq" userId="dcbd5312-c975-4b18-b051-fc96884b9fc8" providerId="ADAL" clId="{DDCF34E2-64B2-454A-B41E-E841921DA617}" dt="2022-11-06T16:03:23.184" v="1257" actId="1076"/>
          <ac:picMkLst>
            <pc:docMk/>
            <pc:sldMk cId="1783512073" sldId="287"/>
            <ac:picMk id="4" creationId="{BCB93F5E-2456-F189-DBA4-EF6F7694E096}"/>
          </ac:picMkLst>
        </pc:picChg>
        <pc:picChg chg="add mod">
          <ac:chgData name="Nathalie Declercq" userId="dcbd5312-c975-4b18-b051-fc96884b9fc8" providerId="ADAL" clId="{DDCF34E2-64B2-454A-B41E-E841921DA617}" dt="2022-11-06T16:03:29.545" v="1259" actId="14100"/>
          <ac:picMkLst>
            <pc:docMk/>
            <pc:sldMk cId="1783512073" sldId="287"/>
            <ac:picMk id="6" creationId="{08A64263-4A6A-EC9A-F707-1EF5BDC49EE0}"/>
          </ac:picMkLst>
        </pc:picChg>
        <pc:picChg chg="del">
          <ac:chgData name="Nathalie Declercq" userId="dcbd5312-c975-4b18-b051-fc96884b9fc8" providerId="ADAL" clId="{DDCF34E2-64B2-454A-B41E-E841921DA617}" dt="2022-11-06T15:59:56.556" v="1247" actId="478"/>
          <ac:picMkLst>
            <pc:docMk/>
            <pc:sldMk cId="1783512073" sldId="287"/>
            <ac:picMk id="14" creationId="{BCD47F33-A091-C452-3C38-2F4841AC045B}"/>
          </ac:picMkLst>
        </pc:picChg>
        <pc:picChg chg="del">
          <ac:chgData name="Nathalie Declercq" userId="dcbd5312-c975-4b18-b051-fc96884b9fc8" providerId="ADAL" clId="{DDCF34E2-64B2-454A-B41E-E841921DA617}" dt="2022-11-04T12:28:57.279" v="1176" actId="478"/>
          <ac:picMkLst>
            <pc:docMk/>
            <pc:sldMk cId="1783512073" sldId="287"/>
            <ac:picMk id="18" creationId="{0B2248DC-B23D-746D-A6DE-E7F0E8A3A215}"/>
          </ac:picMkLst>
        </pc:picChg>
        <pc:picChg chg="del">
          <ac:chgData name="Nathalie Declercq" userId="dcbd5312-c975-4b18-b051-fc96884b9fc8" providerId="ADAL" clId="{DDCF34E2-64B2-454A-B41E-E841921DA617}" dt="2022-11-04T12:29:02.104" v="1177" actId="478"/>
          <ac:picMkLst>
            <pc:docMk/>
            <pc:sldMk cId="1783512073" sldId="287"/>
            <ac:picMk id="20" creationId="{80358C3D-A6BF-7DC5-6729-EE866A162DFD}"/>
          </ac:picMkLst>
        </pc:picChg>
      </pc:sldChg>
      <pc:sldChg chg="del">
        <pc:chgData name="Nathalie Declercq" userId="dcbd5312-c975-4b18-b051-fc96884b9fc8" providerId="ADAL" clId="{DDCF34E2-64B2-454A-B41E-E841921DA617}" dt="2022-11-03T22:44:41.574" v="26" actId="47"/>
        <pc:sldMkLst>
          <pc:docMk/>
          <pc:sldMk cId="1979729842" sldId="287"/>
        </pc:sldMkLst>
      </pc:sldChg>
      <pc:sldChg chg="addSp delSp modSp add mod">
        <pc:chgData name="Nathalie Declercq" userId="dcbd5312-c975-4b18-b051-fc96884b9fc8" providerId="ADAL" clId="{DDCF34E2-64B2-454A-B41E-E841921DA617}" dt="2022-11-06T16:14:28.981" v="1499" actId="14100"/>
        <pc:sldMkLst>
          <pc:docMk/>
          <pc:sldMk cId="3597173395" sldId="288"/>
        </pc:sldMkLst>
        <pc:spChg chg="mod">
          <ac:chgData name="Nathalie Declercq" userId="dcbd5312-c975-4b18-b051-fc96884b9fc8" providerId="ADAL" clId="{DDCF34E2-64B2-454A-B41E-E841921DA617}" dt="2022-11-06T16:07:24.702" v="1312" actId="20577"/>
          <ac:spMkLst>
            <pc:docMk/>
            <pc:sldMk cId="3597173395" sldId="288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6T16:04:33.511" v="1287" actId="478"/>
          <ac:picMkLst>
            <pc:docMk/>
            <pc:sldMk cId="3597173395" sldId="288"/>
            <ac:picMk id="3" creationId="{8025DF45-04E9-6633-87DE-C7F7993544B5}"/>
          </ac:picMkLst>
        </pc:picChg>
        <pc:picChg chg="del">
          <ac:chgData name="Nathalie Declercq" userId="dcbd5312-c975-4b18-b051-fc96884b9fc8" providerId="ADAL" clId="{DDCF34E2-64B2-454A-B41E-E841921DA617}" dt="2022-11-06T16:04:20.544" v="1264" actId="478"/>
          <ac:picMkLst>
            <pc:docMk/>
            <pc:sldMk cId="3597173395" sldId="288"/>
            <ac:picMk id="4" creationId="{BCB93F5E-2456-F189-DBA4-EF6F7694E096}"/>
          </ac:picMkLst>
        </pc:picChg>
        <pc:picChg chg="add mod">
          <ac:chgData name="Nathalie Declercq" userId="dcbd5312-c975-4b18-b051-fc96884b9fc8" providerId="ADAL" clId="{DDCF34E2-64B2-454A-B41E-E841921DA617}" dt="2022-11-06T16:14:28.981" v="1499" actId="14100"/>
          <ac:picMkLst>
            <pc:docMk/>
            <pc:sldMk cId="3597173395" sldId="288"/>
            <ac:picMk id="5" creationId="{B4B8673F-433B-E30E-DC76-E831A31773BC}"/>
          </ac:picMkLst>
        </pc:picChg>
        <pc:picChg chg="add mod">
          <ac:chgData name="Nathalie Declercq" userId="dcbd5312-c975-4b18-b051-fc96884b9fc8" providerId="ADAL" clId="{DDCF34E2-64B2-454A-B41E-E841921DA617}" dt="2022-11-06T16:06:16.556" v="1295" actId="1076"/>
          <ac:picMkLst>
            <pc:docMk/>
            <pc:sldMk cId="3597173395" sldId="288"/>
            <ac:picMk id="7" creationId="{94B6855E-62BA-FF6D-5E57-A67C787C873B}"/>
          </ac:picMkLst>
        </pc:picChg>
      </pc:sldChg>
      <pc:sldChg chg="del">
        <pc:chgData name="Nathalie Declercq" userId="dcbd5312-c975-4b18-b051-fc96884b9fc8" providerId="ADAL" clId="{DDCF34E2-64B2-454A-B41E-E841921DA617}" dt="2022-11-03T22:44:41.924" v="28" actId="47"/>
        <pc:sldMkLst>
          <pc:docMk/>
          <pc:sldMk cId="4134608046" sldId="288"/>
        </pc:sldMkLst>
      </pc:sldChg>
      <pc:sldChg chg="add del">
        <pc:chgData name="Nathalie Declercq" userId="dcbd5312-c975-4b18-b051-fc96884b9fc8" providerId="ADAL" clId="{DDCF34E2-64B2-454A-B41E-E841921DA617}" dt="2022-11-06T16:07:02.658" v="1297"/>
        <pc:sldMkLst>
          <pc:docMk/>
          <pc:sldMk cId="269319231" sldId="289"/>
        </pc:sldMkLst>
      </pc:sldChg>
      <pc:sldChg chg="del">
        <pc:chgData name="Nathalie Declercq" userId="dcbd5312-c975-4b18-b051-fc96884b9fc8" providerId="ADAL" clId="{DDCF34E2-64B2-454A-B41E-E841921DA617}" dt="2022-11-03T22:44:41.747" v="27" actId="47"/>
        <pc:sldMkLst>
          <pc:docMk/>
          <pc:sldMk cId="1768097885" sldId="289"/>
        </pc:sldMkLst>
      </pc:sldChg>
      <pc:sldChg chg="addSp delSp modSp add mod">
        <pc:chgData name="Nathalie Declercq" userId="dcbd5312-c975-4b18-b051-fc96884b9fc8" providerId="ADAL" clId="{DDCF34E2-64B2-454A-B41E-E841921DA617}" dt="2022-11-06T16:14:17.368" v="1497" actId="478"/>
        <pc:sldMkLst>
          <pc:docMk/>
          <pc:sldMk cId="4142709721" sldId="289"/>
        </pc:sldMkLst>
        <pc:spChg chg="mod">
          <ac:chgData name="Nathalie Declercq" userId="dcbd5312-c975-4b18-b051-fc96884b9fc8" providerId="ADAL" clId="{DDCF34E2-64B2-454A-B41E-E841921DA617}" dt="2022-11-06T16:08:27.291" v="1322" actId="20577"/>
          <ac:spMkLst>
            <pc:docMk/>
            <pc:sldMk cId="4142709721" sldId="289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6:13:57.481" v="1493" actId="14100"/>
          <ac:spMkLst>
            <pc:docMk/>
            <pc:sldMk cId="4142709721" sldId="289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DDCF34E2-64B2-454A-B41E-E841921DA617}" dt="2022-11-06T16:10:31.247" v="1367" actId="14100"/>
          <ac:picMkLst>
            <pc:docMk/>
            <pc:sldMk cId="4142709721" sldId="289"/>
            <ac:picMk id="3" creationId="{1FB1F142-A675-9071-A0E5-348DA4DC23D6}"/>
          </ac:picMkLst>
        </pc:picChg>
        <pc:picChg chg="add mod">
          <ac:chgData name="Nathalie Declercq" userId="dcbd5312-c975-4b18-b051-fc96884b9fc8" providerId="ADAL" clId="{DDCF34E2-64B2-454A-B41E-E841921DA617}" dt="2022-11-06T16:14:14.387" v="1496" actId="1076"/>
          <ac:picMkLst>
            <pc:docMk/>
            <pc:sldMk cId="4142709721" sldId="289"/>
            <ac:picMk id="5" creationId="{7DECB013-7D57-CE5E-F2B4-D564B58B5C4E}"/>
          </ac:picMkLst>
        </pc:picChg>
        <pc:picChg chg="add mod">
          <ac:chgData name="Nathalie Declercq" userId="dcbd5312-c975-4b18-b051-fc96884b9fc8" providerId="ADAL" clId="{DDCF34E2-64B2-454A-B41E-E841921DA617}" dt="2022-11-06T16:13:08.256" v="1461" actId="1076"/>
          <ac:picMkLst>
            <pc:docMk/>
            <pc:sldMk cId="4142709721" sldId="289"/>
            <ac:picMk id="7" creationId="{80D3DCC9-DB8B-434C-ACC6-69C18215414E}"/>
          </ac:picMkLst>
        </pc:picChg>
        <pc:picChg chg="add mod">
          <ac:chgData name="Nathalie Declercq" userId="dcbd5312-c975-4b18-b051-fc96884b9fc8" providerId="ADAL" clId="{DDCF34E2-64B2-454A-B41E-E841921DA617}" dt="2022-11-06T16:14:09.523" v="1495" actId="1076"/>
          <ac:picMkLst>
            <pc:docMk/>
            <pc:sldMk cId="4142709721" sldId="289"/>
            <ac:picMk id="12" creationId="{679B4B39-588A-DEC7-CFB6-DA9A7E046069}"/>
          </ac:picMkLst>
        </pc:picChg>
        <pc:picChg chg="del mod">
          <ac:chgData name="Nathalie Declercq" userId="dcbd5312-c975-4b18-b051-fc96884b9fc8" providerId="ADAL" clId="{DDCF34E2-64B2-454A-B41E-E841921DA617}" dt="2022-11-06T16:14:17.368" v="1497" actId="478"/>
          <ac:picMkLst>
            <pc:docMk/>
            <pc:sldMk cId="4142709721" sldId="289"/>
            <ac:picMk id="14" creationId="{BCD47F33-A091-C452-3C38-2F4841AC045B}"/>
          </ac:picMkLst>
        </pc:picChg>
        <pc:picChg chg="del">
          <ac:chgData name="Nathalie Declercq" userId="dcbd5312-c975-4b18-b051-fc96884b9fc8" providerId="ADAL" clId="{DDCF34E2-64B2-454A-B41E-E841921DA617}" dt="2022-11-06T16:09:19.582" v="1347" actId="478"/>
          <ac:picMkLst>
            <pc:docMk/>
            <pc:sldMk cId="4142709721" sldId="289"/>
            <ac:picMk id="18" creationId="{0B2248DC-B23D-746D-A6DE-E7F0E8A3A215}"/>
          </ac:picMkLst>
        </pc:picChg>
        <pc:picChg chg="del">
          <ac:chgData name="Nathalie Declercq" userId="dcbd5312-c975-4b18-b051-fc96884b9fc8" providerId="ADAL" clId="{DDCF34E2-64B2-454A-B41E-E841921DA617}" dt="2022-11-06T16:08:47.428" v="1346" actId="478"/>
          <ac:picMkLst>
            <pc:docMk/>
            <pc:sldMk cId="4142709721" sldId="289"/>
            <ac:picMk id="20" creationId="{80358C3D-A6BF-7DC5-6729-EE866A162DFD}"/>
          </ac:picMkLst>
        </pc:picChg>
      </pc:sldChg>
      <pc:sldChg chg="del">
        <pc:chgData name="Nathalie Declercq" userId="dcbd5312-c975-4b18-b051-fc96884b9fc8" providerId="ADAL" clId="{DDCF34E2-64B2-454A-B41E-E841921DA617}" dt="2022-11-03T22:44:42.129" v="29" actId="47"/>
        <pc:sldMkLst>
          <pc:docMk/>
          <pc:sldMk cId="1943086450" sldId="290"/>
        </pc:sldMkLst>
      </pc:sldChg>
      <pc:sldChg chg="delSp modSp add mod">
        <pc:chgData name="Nathalie Declercq" userId="dcbd5312-c975-4b18-b051-fc96884b9fc8" providerId="ADAL" clId="{DDCF34E2-64B2-454A-B41E-E841921DA617}" dt="2022-11-15T10:53:40.722" v="3790" actId="20577"/>
        <pc:sldMkLst>
          <pc:docMk/>
          <pc:sldMk cId="3782181302" sldId="290"/>
        </pc:sldMkLst>
        <pc:spChg chg="mod">
          <ac:chgData name="Nathalie Declercq" userId="dcbd5312-c975-4b18-b051-fc96884b9fc8" providerId="ADAL" clId="{DDCF34E2-64B2-454A-B41E-E841921DA617}" dt="2022-11-15T10:53:40.722" v="3790" actId="20577"/>
          <ac:spMkLst>
            <pc:docMk/>
            <pc:sldMk cId="3782181302" sldId="290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6T16:16:31.683" v="1549" actId="478"/>
          <ac:picMkLst>
            <pc:docMk/>
            <pc:sldMk cId="3782181302" sldId="290"/>
            <ac:picMk id="3" creationId="{1FB1F142-A675-9071-A0E5-348DA4DC23D6}"/>
          </ac:picMkLst>
        </pc:picChg>
        <pc:picChg chg="del">
          <ac:chgData name="Nathalie Declercq" userId="dcbd5312-c975-4b18-b051-fc96884b9fc8" providerId="ADAL" clId="{DDCF34E2-64B2-454A-B41E-E841921DA617}" dt="2022-11-06T16:15:21.393" v="1520" actId="478"/>
          <ac:picMkLst>
            <pc:docMk/>
            <pc:sldMk cId="3782181302" sldId="290"/>
            <ac:picMk id="5" creationId="{7DECB013-7D57-CE5E-F2B4-D564B58B5C4E}"/>
          </ac:picMkLst>
        </pc:picChg>
        <pc:picChg chg="del">
          <ac:chgData name="Nathalie Declercq" userId="dcbd5312-c975-4b18-b051-fc96884b9fc8" providerId="ADAL" clId="{DDCF34E2-64B2-454A-B41E-E841921DA617}" dt="2022-11-06T16:15:26.287" v="1522" actId="478"/>
          <ac:picMkLst>
            <pc:docMk/>
            <pc:sldMk cId="3782181302" sldId="290"/>
            <ac:picMk id="7" creationId="{80D3DCC9-DB8B-434C-ACC6-69C18215414E}"/>
          </ac:picMkLst>
        </pc:picChg>
        <pc:picChg chg="del">
          <ac:chgData name="Nathalie Declercq" userId="dcbd5312-c975-4b18-b051-fc96884b9fc8" providerId="ADAL" clId="{DDCF34E2-64B2-454A-B41E-E841921DA617}" dt="2022-11-06T16:15:23.869" v="1521" actId="478"/>
          <ac:picMkLst>
            <pc:docMk/>
            <pc:sldMk cId="3782181302" sldId="290"/>
            <ac:picMk id="12" creationId="{679B4B39-588A-DEC7-CFB6-DA9A7E046069}"/>
          </ac:picMkLst>
        </pc:picChg>
      </pc:sldChg>
      <pc:sldChg chg="addSp delSp modSp add mod">
        <pc:chgData name="Nathalie Declercq" userId="dcbd5312-c975-4b18-b051-fc96884b9fc8" providerId="ADAL" clId="{DDCF34E2-64B2-454A-B41E-E841921DA617}" dt="2022-11-06T16:50:23.440" v="2109" actId="1076"/>
        <pc:sldMkLst>
          <pc:docMk/>
          <pc:sldMk cId="1837326391" sldId="291"/>
        </pc:sldMkLst>
        <pc:spChg chg="mod">
          <ac:chgData name="Nathalie Declercq" userId="dcbd5312-c975-4b18-b051-fc96884b9fc8" providerId="ADAL" clId="{DDCF34E2-64B2-454A-B41E-E841921DA617}" dt="2022-11-06T16:22:04.906" v="1642" actId="27636"/>
          <ac:spMkLst>
            <pc:docMk/>
            <pc:sldMk cId="1837326391" sldId="291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6:49:52.696" v="2106" actId="6549"/>
          <ac:spMkLst>
            <pc:docMk/>
            <pc:sldMk cId="1837326391" sldId="291"/>
            <ac:spMk id="11" creationId="{00000000-0000-0000-0000-000000000000}"/>
          </ac:spMkLst>
        </pc:spChg>
        <pc:picChg chg="add del">
          <ac:chgData name="Nathalie Declercq" userId="dcbd5312-c975-4b18-b051-fc96884b9fc8" providerId="ADAL" clId="{DDCF34E2-64B2-454A-B41E-E841921DA617}" dt="2022-11-06T16:21:32.349" v="1637" actId="22"/>
          <ac:picMkLst>
            <pc:docMk/>
            <pc:sldMk cId="1837326391" sldId="291"/>
            <ac:picMk id="3" creationId="{91C7A123-1F85-F61F-F076-CEB72DF32613}"/>
          </ac:picMkLst>
        </pc:picChg>
        <pc:picChg chg="add mod">
          <ac:chgData name="Nathalie Declercq" userId="dcbd5312-c975-4b18-b051-fc96884b9fc8" providerId="ADAL" clId="{DDCF34E2-64B2-454A-B41E-E841921DA617}" dt="2022-11-06T16:28:59.847" v="1889" actId="1076"/>
          <ac:picMkLst>
            <pc:docMk/>
            <pc:sldMk cId="1837326391" sldId="291"/>
            <ac:picMk id="5" creationId="{31EE42EA-B4D8-D1BB-B38C-B73A3F65472C}"/>
          </ac:picMkLst>
        </pc:picChg>
        <pc:picChg chg="add mod">
          <ac:chgData name="Nathalie Declercq" userId="dcbd5312-c975-4b18-b051-fc96884b9fc8" providerId="ADAL" clId="{DDCF34E2-64B2-454A-B41E-E841921DA617}" dt="2022-11-06T16:50:23.440" v="2109" actId="1076"/>
          <ac:picMkLst>
            <pc:docMk/>
            <pc:sldMk cId="1837326391" sldId="291"/>
            <ac:picMk id="7" creationId="{C0139DFD-D442-CC68-44D0-EB9B0175605A}"/>
          </ac:picMkLst>
        </pc:picChg>
      </pc:sldChg>
      <pc:sldChg chg="del">
        <pc:chgData name="Nathalie Declercq" userId="dcbd5312-c975-4b18-b051-fc96884b9fc8" providerId="ADAL" clId="{DDCF34E2-64B2-454A-B41E-E841921DA617}" dt="2022-11-03T22:44:42.343" v="30" actId="47"/>
        <pc:sldMkLst>
          <pc:docMk/>
          <pc:sldMk cId="3983218681" sldId="291"/>
        </pc:sldMkLst>
      </pc:sldChg>
      <pc:sldChg chg="addSp delSp modSp add mod">
        <pc:chgData name="Nathalie Declercq" userId="dcbd5312-c975-4b18-b051-fc96884b9fc8" providerId="ADAL" clId="{DDCF34E2-64B2-454A-B41E-E841921DA617}" dt="2022-11-06T17:06:01.154" v="2210" actId="14100"/>
        <pc:sldMkLst>
          <pc:docMk/>
          <pc:sldMk cId="638933510" sldId="292"/>
        </pc:sldMkLst>
        <pc:spChg chg="mod">
          <ac:chgData name="Nathalie Declercq" userId="dcbd5312-c975-4b18-b051-fc96884b9fc8" providerId="ADAL" clId="{DDCF34E2-64B2-454A-B41E-E841921DA617}" dt="2022-11-06T16:52:05.669" v="2135" actId="27636"/>
          <ac:spMkLst>
            <pc:docMk/>
            <pc:sldMk cId="638933510" sldId="292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7:05:55.519" v="2209" actId="20577"/>
          <ac:spMkLst>
            <pc:docMk/>
            <pc:sldMk cId="638933510" sldId="292"/>
            <ac:spMk id="11" creationId="{00000000-0000-0000-0000-000000000000}"/>
          </ac:spMkLst>
        </pc:spChg>
        <pc:picChg chg="add del mod">
          <ac:chgData name="Nathalie Declercq" userId="dcbd5312-c975-4b18-b051-fc96884b9fc8" providerId="ADAL" clId="{DDCF34E2-64B2-454A-B41E-E841921DA617}" dt="2022-11-06T16:51:04.584" v="2113" actId="21"/>
          <ac:picMkLst>
            <pc:docMk/>
            <pc:sldMk cId="638933510" sldId="292"/>
            <ac:picMk id="3" creationId="{91E6E628-BFC2-E530-FD80-03AB1E64DC70}"/>
          </ac:picMkLst>
        </pc:picChg>
        <pc:picChg chg="del">
          <ac:chgData name="Nathalie Declercq" userId="dcbd5312-c975-4b18-b051-fc96884b9fc8" providerId="ADAL" clId="{DDCF34E2-64B2-454A-B41E-E841921DA617}" dt="2022-11-06T16:46:38.806" v="2051" actId="478"/>
          <ac:picMkLst>
            <pc:docMk/>
            <pc:sldMk cId="638933510" sldId="292"/>
            <ac:picMk id="5" creationId="{31EE42EA-B4D8-D1BB-B38C-B73A3F65472C}"/>
          </ac:picMkLst>
        </pc:picChg>
        <pc:picChg chg="add del mod">
          <ac:chgData name="Nathalie Declercq" userId="dcbd5312-c975-4b18-b051-fc96884b9fc8" providerId="ADAL" clId="{DDCF34E2-64B2-454A-B41E-E841921DA617}" dt="2022-11-06T16:52:25.775" v="2138" actId="21"/>
          <ac:picMkLst>
            <pc:docMk/>
            <pc:sldMk cId="638933510" sldId="292"/>
            <ac:picMk id="6" creationId="{20B8F367-9ABE-914A-D675-A15483323AB6}"/>
          </ac:picMkLst>
        </pc:picChg>
        <pc:picChg chg="add mod">
          <ac:chgData name="Nathalie Declercq" userId="dcbd5312-c975-4b18-b051-fc96884b9fc8" providerId="ADAL" clId="{DDCF34E2-64B2-454A-B41E-E841921DA617}" dt="2022-11-06T17:04:44.474" v="2189" actId="1076"/>
          <ac:picMkLst>
            <pc:docMk/>
            <pc:sldMk cId="638933510" sldId="292"/>
            <ac:picMk id="10" creationId="{E03B22DE-6564-D47E-6BDD-4F00F5265DE7}"/>
          </ac:picMkLst>
        </pc:picChg>
        <pc:picChg chg="add del mod">
          <ac:chgData name="Nathalie Declercq" userId="dcbd5312-c975-4b18-b051-fc96884b9fc8" providerId="ADAL" clId="{DDCF34E2-64B2-454A-B41E-E841921DA617}" dt="2022-11-06T17:05:07.011" v="2196" actId="21"/>
          <ac:picMkLst>
            <pc:docMk/>
            <pc:sldMk cId="638933510" sldId="292"/>
            <ac:picMk id="12" creationId="{F3C81A56-DAF0-9AF9-151A-8F45438D22E0}"/>
          </ac:picMkLst>
        </pc:picChg>
        <pc:picChg chg="add mod">
          <ac:chgData name="Nathalie Declercq" userId="dcbd5312-c975-4b18-b051-fc96884b9fc8" providerId="ADAL" clId="{DDCF34E2-64B2-454A-B41E-E841921DA617}" dt="2022-11-06T17:06:01.154" v="2210" actId="14100"/>
          <ac:picMkLst>
            <pc:docMk/>
            <pc:sldMk cId="638933510" sldId="292"/>
            <ac:picMk id="13" creationId="{7E394964-9048-14A6-F288-BD11029F3F25}"/>
          </ac:picMkLst>
        </pc:picChg>
      </pc:sldChg>
      <pc:sldChg chg="del">
        <pc:chgData name="Nathalie Declercq" userId="dcbd5312-c975-4b18-b051-fc96884b9fc8" providerId="ADAL" clId="{DDCF34E2-64B2-454A-B41E-E841921DA617}" dt="2022-11-03T22:44:43.102" v="32" actId="47"/>
        <pc:sldMkLst>
          <pc:docMk/>
          <pc:sldMk cId="3655156997" sldId="292"/>
        </pc:sldMkLst>
      </pc:sldChg>
      <pc:sldChg chg="addSp delSp modSp add mod">
        <pc:chgData name="Nathalie Declercq" userId="dcbd5312-c975-4b18-b051-fc96884b9fc8" providerId="ADAL" clId="{DDCF34E2-64B2-454A-B41E-E841921DA617}" dt="2022-11-06T17:05:38.155" v="2204" actId="1076"/>
        <pc:sldMkLst>
          <pc:docMk/>
          <pc:sldMk cId="1814407637" sldId="293"/>
        </pc:sldMkLst>
        <pc:spChg chg="mod">
          <ac:chgData name="Nathalie Declercq" userId="dcbd5312-c975-4b18-b051-fc96884b9fc8" providerId="ADAL" clId="{DDCF34E2-64B2-454A-B41E-E841921DA617}" dt="2022-11-06T16:51:42.500" v="2133" actId="27636"/>
          <ac:spMkLst>
            <pc:docMk/>
            <pc:sldMk cId="1814407637" sldId="293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7:05:32.107" v="2203" actId="255"/>
          <ac:spMkLst>
            <pc:docMk/>
            <pc:sldMk cId="1814407637" sldId="293"/>
            <ac:spMk id="11" creationId="{00000000-0000-0000-0000-000000000000}"/>
          </ac:spMkLst>
        </pc:spChg>
        <pc:picChg chg="add del mod">
          <ac:chgData name="Nathalie Declercq" userId="dcbd5312-c975-4b18-b051-fc96884b9fc8" providerId="ADAL" clId="{DDCF34E2-64B2-454A-B41E-E841921DA617}" dt="2022-11-06T17:04:58.016" v="2193" actId="21"/>
          <ac:picMkLst>
            <pc:docMk/>
            <pc:sldMk cId="1814407637" sldId="293"/>
            <ac:picMk id="2" creationId="{8DD0610B-1769-F61F-E14D-B1B2C7FAE544}"/>
          </ac:picMkLst>
        </pc:picChg>
        <pc:picChg chg="add del mod">
          <ac:chgData name="Nathalie Declercq" userId="dcbd5312-c975-4b18-b051-fc96884b9fc8" providerId="ADAL" clId="{DDCF34E2-64B2-454A-B41E-E841921DA617}" dt="2022-11-06T17:04:11.474" v="2171" actId="21"/>
          <ac:picMkLst>
            <pc:docMk/>
            <pc:sldMk cId="1814407637" sldId="293"/>
            <ac:picMk id="3" creationId="{BE43C460-1E5C-E39D-60D4-B79093DD247D}"/>
          </ac:picMkLst>
        </pc:picChg>
        <pc:picChg chg="add mod">
          <ac:chgData name="Nathalie Declercq" userId="dcbd5312-c975-4b18-b051-fc96884b9fc8" providerId="ADAL" clId="{DDCF34E2-64B2-454A-B41E-E841921DA617}" dt="2022-11-06T17:05:38.155" v="2204" actId="1076"/>
          <ac:picMkLst>
            <pc:docMk/>
            <pc:sldMk cId="1814407637" sldId="293"/>
            <ac:picMk id="4" creationId="{06E5F3F7-CEEB-D203-FF4A-8B2BF9462580}"/>
          </ac:picMkLst>
        </pc:picChg>
        <pc:picChg chg="del">
          <ac:chgData name="Nathalie Declercq" userId="dcbd5312-c975-4b18-b051-fc96884b9fc8" providerId="ADAL" clId="{DDCF34E2-64B2-454A-B41E-E841921DA617}" dt="2022-11-06T16:50:48.568" v="2112" actId="478"/>
          <ac:picMkLst>
            <pc:docMk/>
            <pc:sldMk cId="1814407637" sldId="293"/>
            <ac:picMk id="5" creationId="{31EE42EA-B4D8-D1BB-B38C-B73A3F65472C}"/>
          </ac:picMkLst>
        </pc:picChg>
      </pc:sldChg>
      <pc:sldChg chg="del">
        <pc:chgData name="Nathalie Declercq" userId="dcbd5312-c975-4b18-b051-fc96884b9fc8" providerId="ADAL" clId="{DDCF34E2-64B2-454A-B41E-E841921DA617}" dt="2022-11-03T22:44:42.777" v="31" actId="47"/>
        <pc:sldMkLst>
          <pc:docMk/>
          <pc:sldMk cId="2424494700" sldId="293"/>
        </pc:sldMkLst>
      </pc:sldChg>
      <pc:sldChg chg="del">
        <pc:chgData name="Nathalie Declercq" userId="dcbd5312-c975-4b18-b051-fc96884b9fc8" providerId="ADAL" clId="{DDCF34E2-64B2-454A-B41E-E841921DA617}" dt="2022-11-03T22:44:43.865" v="33" actId="47"/>
        <pc:sldMkLst>
          <pc:docMk/>
          <pc:sldMk cId="1194336020" sldId="294"/>
        </pc:sldMkLst>
      </pc:sldChg>
      <pc:sldChg chg="addSp delSp modSp add mod ord">
        <pc:chgData name="Nathalie Declercq" userId="dcbd5312-c975-4b18-b051-fc96884b9fc8" providerId="ADAL" clId="{DDCF34E2-64B2-454A-B41E-E841921DA617}" dt="2022-11-17T08:24:45.679" v="3971"/>
        <pc:sldMkLst>
          <pc:docMk/>
          <pc:sldMk cId="2172673437" sldId="294"/>
        </pc:sldMkLst>
        <pc:spChg chg="mod">
          <ac:chgData name="Nathalie Declercq" userId="dcbd5312-c975-4b18-b051-fc96884b9fc8" providerId="ADAL" clId="{DDCF34E2-64B2-454A-B41E-E841921DA617}" dt="2022-11-06T17:16:07.351" v="2341" actId="27636"/>
          <ac:spMkLst>
            <pc:docMk/>
            <pc:sldMk cId="2172673437" sldId="294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7:13:47.967" v="2323" actId="20577"/>
          <ac:spMkLst>
            <pc:docMk/>
            <pc:sldMk cId="2172673437" sldId="294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DDCF34E2-64B2-454A-B41E-E841921DA617}" dt="2022-11-06T17:11:37.091" v="2260" actId="1076"/>
          <ac:picMkLst>
            <pc:docMk/>
            <pc:sldMk cId="2172673437" sldId="294"/>
            <ac:picMk id="3" creationId="{2E2C30A0-DD4E-2E72-184A-1AC6A9DE3C4D}"/>
          </ac:picMkLst>
        </pc:picChg>
        <pc:picChg chg="del">
          <ac:chgData name="Nathalie Declercq" userId="dcbd5312-c975-4b18-b051-fc96884b9fc8" providerId="ADAL" clId="{DDCF34E2-64B2-454A-B41E-E841921DA617}" dt="2022-11-06T17:08:34.859" v="2257" actId="478"/>
          <ac:picMkLst>
            <pc:docMk/>
            <pc:sldMk cId="2172673437" sldId="294"/>
            <ac:picMk id="5" creationId="{31EE42EA-B4D8-D1BB-B38C-B73A3F65472C}"/>
          </ac:picMkLst>
        </pc:picChg>
        <pc:picChg chg="add mod">
          <ac:chgData name="Nathalie Declercq" userId="dcbd5312-c975-4b18-b051-fc96884b9fc8" providerId="ADAL" clId="{DDCF34E2-64B2-454A-B41E-E841921DA617}" dt="2022-11-06T17:13:35.094" v="2306" actId="14100"/>
          <ac:picMkLst>
            <pc:docMk/>
            <pc:sldMk cId="2172673437" sldId="294"/>
            <ac:picMk id="6" creationId="{9A08356C-23CC-E988-1C5E-C57D08274DA9}"/>
          </ac:picMkLst>
        </pc:picChg>
        <pc:picChg chg="del">
          <ac:chgData name="Nathalie Declercq" userId="dcbd5312-c975-4b18-b051-fc96884b9fc8" providerId="ADAL" clId="{DDCF34E2-64B2-454A-B41E-E841921DA617}" dt="2022-11-06T17:08:12.345" v="2231" actId="478"/>
          <ac:picMkLst>
            <pc:docMk/>
            <pc:sldMk cId="2172673437" sldId="294"/>
            <ac:picMk id="7" creationId="{C0139DFD-D442-CC68-44D0-EB9B0175605A}"/>
          </ac:picMkLst>
        </pc:picChg>
        <pc:picChg chg="add mod">
          <ac:chgData name="Nathalie Declercq" userId="dcbd5312-c975-4b18-b051-fc96884b9fc8" providerId="ADAL" clId="{DDCF34E2-64B2-454A-B41E-E841921DA617}" dt="2022-11-06T17:13:27.013" v="2305" actId="1076"/>
          <ac:picMkLst>
            <pc:docMk/>
            <pc:sldMk cId="2172673437" sldId="294"/>
            <ac:picMk id="12" creationId="{CD645314-CE5E-751F-A2EE-7933DD3B4DF9}"/>
          </ac:picMkLst>
        </pc:picChg>
        <pc:picChg chg="add mod">
          <ac:chgData name="Nathalie Declercq" userId="dcbd5312-c975-4b18-b051-fc96884b9fc8" providerId="ADAL" clId="{DDCF34E2-64B2-454A-B41E-E841921DA617}" dt="2022-11-06T17:14:21.710" v="2326" actId="1076"/>
          <ac:picMkLst>
            <pc:docMk/>
            <pc:sldMk cId="2172673437" sldId="294"/>
            <ac:picMk id="14" creationId="{03D48C4E-8530-45B0-608D-304494769AEC}"/>
          </ac:picMkLst>
        </pc:picChg>
      </pc:sldChg>
      <pc:sldChg chg="addSp delSp modSp add mod">
        <pc:chgData name="Nathalie Declercq" userId="dcbd5312-c975-4b18-b051-fc96884b9fc8" providerId="ADAL" clId="{DDCF34E2-64B2-454A-B41E-E841921DA617}" dt="2022-11-06T17:26:18.021" v="2449" actId="1076"/>
        <pc:sldMkLst>
          <pc:docMk/>
          <pc:sldMk cId="3896553577" sldId="295"/>
        </pc:sldMkLst>
        <pc:spChg chg="mod">
          <ac:chgData name="Nathalie Declercq" userId="dcbd5312-c975-4b18-b051-fc96884b9fc8" providerId="ADAL" clId="{DDCF34E2-64B2-454A-B41E-E841921DA617}" dt="2022-11-06T17:19:46.393" v="2387" actId="113"/>
          <ac:spMkLst>
            <pc:docMk/>
            <pc:sldMk cId="3896553577" sldId="295"/>
            <ac:spMk id="8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7:16:29.573" v="2363" actId="27636"/>
          <ac:spMkLst>
            <pc:docMk/>
            <pc:sldMk cId="3896553577" sldId="295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7:26:14.627" v="2448" actId="255"/>
          <ac:spMkLst>
            <pc:docMk/>
            <pc:sldMk cId="3896553577" sldId="295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6T17:16:39.745" v="2367" actId="478"/>
          <ac:picMkLst>
            <pc:docMk/>
            <pc:sldMk cId="3896553577" sldId="295"/>
            <ac:picMk id="3" creationId="{2E2C30A0-DD4E-2E72-184A-1AC6A9DE3C4D}"/>
          </ac:picMkLst>
        </pc:picChg>
        <pc:picChg chg="add del mod">
          <ac:chgData name="Nathalie Declercq" userId="dcbd5312-c975-4b18-b051-fc96884b9fc8" providerId="ADAL" clId="{DDCF34E2-64B2-454A-B41E-E841921DA617}" dt="2022-11-06T17:22:19.200" v="2396" actId="478"/>
          <ac:picMkLst>
            <pc:docMk/>
            <pc:sldMk cId="3896553577" sldId="295"/>
            <ac:picMk id="4" creationId="{E05BFBFD-C82A-B1BB-79F5-42245E14553D}"/>
          </ac:picMkLst>
        </pc:picChg>
        <pc:picChg chg="del">
          <ac:chgData name="Nathalie Declercq" userId="dcbd5312-c975-4b18-b051-fc96884b9fc8" providerId="ADAL" clId="{DDCF34E2-64B2-454A-B41E-E841921DA617}" dt="2022-11-06T17:16:35.136" v="2365" actId="478"/>
          <ac:picMkLst>
            <pc:docMk/>
            <pc:sldMk cId="3896553577" sldId="295"/>
            <ac:picMk id="6" creationId="{9A08356C-23CC-E988-1C5E-C57D08274DA9}"/>
          </ac:picMkLst>
        </pc:picChg>
        <pc:picChg chg="add mod">
          <ac:chgData name="Nathalie Declercq" userId="dcbd5312-c975-4b18-b051-fc96884b9fc8" providerId="ADAL" clId="{DDCF34E2-64B2-454A-B41E-E841921DA617}" dt="2022-11-06T17:26:18.021" v="2449" actId="1076"/>
          <ac:picMkLst>
            <pc:docMk/>
            <pc:sldMk cId="3896553577" sldId="295"/>
            <ac:picMk id="7" creationId="{21F53B89-1F1E-5A8D-20CB-F04C9E67E499}"/>
          </ac:picMkLst>
        </pc:picChg>
        <pc:picChg chg="del">
          <ac:chgData name="Nathalie Declercq" userId="dcbd5312-c975-4b18-b051-fc96884b9fc8" providerId="ADAL" clId="{DDCF34E2-64B2-454A-B41E-E841921DA617}" dt="2022-11-06T17:16:33.282" v="2364" actId="478"/>
          <ac:picMkLst>
            <pc:docMk/>
            <pc:sldMk cId="3896553577" sldId="295"/>
            <ac:picMk id="12" creationId="{CD645314-CE5E-751F-A2EE-7933DD3B4DF9}"/>
          </ac:picMkLst>
        </pc:picChg>
        <pc:picChg chg="add mod">
          <ac:chgData name="Nathalie Declercq" userId="dcbd5312-c975-4b18-b051-fc96884b9fc8" providerId="ADAL" clId="{DDCF34E2-64B2-454A-B41E-E841921DA617}" dt="2022-11-06T17:25:40.844" v="2445" actId="14100"/>
          <ac:picMkLst>
            <pc:docMk/>
            <pc:sldMk cId="3896553577" sldId="295"/>
            <ac:picMk id="13" creationId="{7FEDE0E1-959C-0228-28C2-0E625F86846C}"/>
          </ac:picMkLst>
        </pc:picChg>
        <pc:picChg chg="del">
          <ac:chgData name="Nathalie Declercq" userId="dcbd5312-c975-4b18-b051-fc96884b9fc8" providerId="ADAL" clId="{DDCF34E2-64B2-454A-B41E-E841921DA617}" dt="2022-11-06T17:16:36.978" v="2366" actId="478"/>
          <ac:picMkLst>
            <pc:docMk/>
            <pc:sldMk cId="3896553577" sldId="295"/>
            <ac:picMk id="14" creationId="{03D48C4E-8530-45B0-608D-304494769AEC}"/>
          </ac:picMkLst>
        </pc:picChg>
      </pc:sldChg>
      <pc:sldChg chg="addSp delSp modSp add mod">
        <pc:chgData name="Nathalie Declercq" userId="dcbd5312-c975-4b18-b051-fc96884b9fc8" providerId="ADAL" clId="{DDCF34E2-64B2-454A-B41E-E841921DA617}" dt="2022-11-06T17:36:29.250" v="2512" actId="20577"/>
        <pc:sldMkLst>
          <pc:docMk/>
          <pc:sldMk cId="3680619336" sldId="296"/>
        </pc:sldMkLst>
        <pc:spChg chg="mod">
          <ac:chgData name="Nathalie Declercq" userId="dcbd5312-c975-4b18-b051-fc96884b9fc8" providerId="ADAL" clId="{DDCF34E2-64B2-454A-B41E-E841921DA617}" dt="2022-11-06T17:36:29.250" v="2512" actId="20577"/>
          <ac:spMkLst>
            <pc:docMk/>
            <pc:sldMk cId="3680619336" sldId="296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DDCF34E2-64B2-454A-B41E-E841921DA617}" dt="2022-11-06T17:31:19.893" v="2475" actId="1076"/>
          <ac:picMkLst>
            <pc:docMk/>
            <pc:sldMk cId="3680619336" sldId="296"/>
            <ac:picMk id="3" creationId="{553C7D21-84C9-1E17-5ECD-FB9E346C9443}"/>
          </ac:picMkLst>
        </pc:picChg>
        <pc:picChg chg="del">
          <ac:chgData name="Nathalie Declercq" userId="dcbd5312-c975-4b18-b051-fc96884b9fc8" providerId="ADAL" clId="{DDCF34E2-64B2-454A-B41E-E841921DA617}" dt="2022-11-06T17:26:43.905" v="2450" actId="478"/>
          <ac:picMkLst>
            <pc:docMk/>
            <pc:sldMk cId="3680619336" sldId="296"/>
            <ac:picMk id="4" creationId="{E05BFBFD-C82A-B1BB-79F5-42245E14553D}"/>
          </ac:picMkLst>
        </pc:picChg>
        <pc:picChg chg="add mod">
          <ac:chgData name="Nathalie Declercq" userId="dcbd5312-c975-4b18-b051-fc96884b9fc8" providerId="ADAL" clId="{DDCF34E2-64B2-454A-B41E-E841921DA617}" dt="2022-11-06T17:34:28.661" v="2507" actId="14100"/>
          <ac:picMkLst>
            <pc:docMk/>
            <pc:sldMk cId="3680619336" sldId="296"/>
            <ac:picMk id="6" creationId="{79C96170-FDB0-EBCB-3681-185E96A6B8C4}"/>
          </ac:picMkLst>
        </pc:picChg>
        <pc:picChg chg="add mod">
          <ac:chgData name="Nathalie Declercq" userId="dcbd5312-c975-4b18-b051-fc96884b9fc8" providerId="ADAL" clId="{DDCF34E2-64B2-454A-B41E-E841921DA617}" dt="2022-11-06T17:34:21.553" v="2505" actId="14100"/>
          <ac:picMkLst>
            <pc:docMk/>
            <pc:sldMk cId="3680619336" sldId="296"/>
            <ac:picMk id="10" creationId="{62CB944C-1984-3464-224D-F4D0610D5151}"/>
          </ac:picMkLst>
        </pc:picChg>
      </pc:sldChg>
      <pc:sldChg chg="addSp delSp modSp add mod ord">
        <pc:chgData name="Nathalie Declercq" userId="dcbd5312-c975-4b18-b051-fc96884b9fc8" providerId="ADAL" clId="{DDCF34E2-64B2-454A-B41E-E841921DA617}" dt="2022-11-17T08:25:02.552" v="3975"/>
        <pc:sldMkLst>
          <pc:docMk/>
          <pc:sldMk cId="3346652324" sldId="297"/>
        </pc:sldMkLst>
        <pc:spChg chg="mod">
          <ac:chgData name="Nathalie Declercq" userId="dcbd5312-c975-4b18-b051-fc96884b9fc8" providerId="ADAL" clId="{DDCF34E2-64B2-454A-B41E-E841921DA617}" dt="2022-11-15T10:57:12.136" v="3841" actId="255"/>
          <ac:spMkLst>
            <pc:docMk/>
            <pc:sldMk cId="3346652324" sldId="297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6T17:36:52.707" v="2593" actId="478"/>
          <ac:picMkLst>
            <pc:docMk/>
            <pc:sldMk cId="3346652324" sldId="297"/>
            <ac:picMk id="3" creationId="{553C7D21-84C9-1E17-5ECD-FB9E346C9443}"/>
          </ac:picMkLst>
        </pc:picChg>
        <pc:picChg chg="add mod">
          <ac:chgData name="Nathalie Declercq" userId="dcbd5312-c975-4b18-b051-fc96884b9fc8" providerId="ADAL" clId="{DDCF34E2-64B2-454A-B41E-E841921DA617}" dt="2022-11-15T10:57:18.577" v="3842" actId="14100"/>
          <ac:picMkLst>
            <pc:docMk/>
            <pc:sldMk cId="3346652324" sldId="297"/>
            <ac:picMk id="3" creationId="{933B010B-A55A-59E0-CD52-9CB3A62C7165}"/>
          </ac:picMkLst>
        </pc:picChg>
        <pc:picChg chg="add mod">
          <ac:chgData name="Nathalie Declercq" userId="dcbd5312-c975-4b18-b051-fc96884b9fc8" providerId="ADAL" clId="{DDCF34E2-64B2-454A-B41E-E841921DA617}" dt="2022-11-15T10:57:02.030" v="3839" actId="1076"/>
          <ac:picMkLst>
            <pc:docMk/>
            <pc:sldMk cId="3346652324" sldId="297"/>
            <ac:picMk id="4" creationId="{11483B0B-FA3A-49F3-F70D-528E5B311D69}"/>
          </ac:picMkLst>
        </pc:picChg>
        <pc:picChg chg="del">
          <ac:chgData name="Nathalie Declercq" userId="dcbd5312-c975-4b18-b051-fc96884b9fc8" providerId="ADAL" clId="{DDCF34E2-64B2-454A-B41E-E841921DA617}" dt="2022-11-06T17:36:54.657" v="2594" actId="478"/>
          <ac:picMkLst>
            <pc:docMk/>
            <pc:sldMk cId="3346652324" sldId="297"/>
            <ac:picMk id="6" creationId="{79C96170-FDB0-EBCB-3681-185E96A6B8C4}"/>
          </ac:picMkLst>
        </pc:picChg>
        <pc:picChg chg="del">
          <ac:chgData name="Nathalie Declercq" userId="dcbd5312-c975-4b18-b051-fc96884b9fc8" providerId="ADAL" clId="{DDCF34E2-64B2-454A-B41E-E841921DA617}" dt="2022-11-06T17:36:56.676" v="2595" actId="478"/>
          <ac:picMkLst>
            <pc:docMk/>
            <pc:sldMk cId="3346652324" sldId="297"/>
            <ac:picMk id="10" creationId="{62CB944C-1984-3464-224D-F4D0610D5151}"/>
          </ac:picMkLst>
        </pc:picChg>
      </pc:sldChg>
      <pc:sldChg chg="addSp delSp modSp add mod ord">
        <pc:chgData name="Nathalie Declercq" userId="dcbd5312-c975-4b18-b051-fc96884b9fc8" providerId="ADAL" clId="{DDCF34E2-64B2-454A-B41E-E841921DA617}" dt="2022-11-18T14:09:52.781" v="4910"/>
        <pc:sldMkLst>
          <pc:docMk/>
          <pc:sldMk cId="372820557" sldId="298"/>
        </pc:sldMkLst>
        <pc:spChg chg="mod">
          <ac:chgData name="Nathalie Declercq" userId="dcbd5312-c975-4b18-b051-fc96884b9fc8" providerId="ADAL" clId="{DDCF34E2-64B2-454A-B41E-E841921DA617}" dt="2022-11-06T17:38:00.579" v="2610" actId="20577"/>
          <ac:spMkLst>
            <pc:docMk/>
            <pc:sldMk cId="372820557" sldId="298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DDCF34E2-64B2-454A-B41E-E841921DA617}" dt="2022-11-06T17:38:30.508" v="2614" actId="14100"/>
          <ac:picMkLst>
            <pc:docMk/>
            <pc:sldMk cId="372820557" sldId="298"/>
            <ac:picMk id="3" creationId="{B3FFC8D2-D120-7E06-58B0-A7480ACF6B9F}"/>
          </ac:picMkLst>
        </pc:picChg>
        <pc:picChg chg="del">
          <ac:chgData name="Nathalie Declercq" userId="dcbd5312-c975-4b18-b051-fc96884b9fc8" providerId="ADAL" clId="{DDCF34E2-64B2-454A-B41E-E841921DA617}" dt="2022-11-06T17:38:04.629" v="2611" actId="478"/>
          <ac:picMkLst>
            <pc:docMk/>
            <pc:sldMk cId="372820557" sldId="298"/>
            <ac:picMk id="4" creationId="{11483B0B-FA3A-49F3-F70D-528E5B311D69}"/>
          </ac:picMkLst>
        </pc:picChg>
      </pc:sldChg>
      <pc:sldChg chg="addSp delSp modSp add mod ord">
        <pc:chgData name="Nathalie Declercq" userId="dcbd5312-c975-4b18-b051-fc96884b9fc8" providerId="ADAL" clId="{DDCF34E2-64B2-454A-B41E-E841921DA617}" dt="2022-11-17T08:25:48.057" v="3981"/>
        <pc:sldMkLst>
          <pc:docMk/>
          <pc:sldMk cId="575961525" sldId="299"/>
        </pc:sldMkLst>
        <pc:spChg chg="mod">
          <ac:chgData name="Nathalie Declercq" userId="dcbd5312-c975-4b18-b051-fc96884b9fc8" providerId="ADAL" clId="{DDCF34E2-64B2-454A-B41E-E841921DA617}" dt="2022-11-06T17:40:35.709" v="2624" actId="255"/>
          <ac:spMkLst>
            <pc:docMk/>
            <pc:sldMk cId="575961525" sldId="299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7:46:38.610" v="2894" actId="255"/>
          <ac:spMkLst>
            <pc:docMk/>
            <pc:sldMk cId="575961525" sldId="299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6T17:41:42.342" v="2657" actId="478"/>
          <ac:picMkLst>
            <pc:docMk/>
            <pc:sldMk cId="575961525" sldId="299"/>
            <ac:picMk id="3" creationId="{B3FFC8D2-D120-7E06-58B0-A7480ACF6B9F}"/>
          </ac:picMkLst>
        </pc:picChg>
        <pc:picChg chg="add mod">
          <ac:chgData name="Nathalie Declercq" userId="dcbd5312-c975-4b18-b051-fc96884b9fc8" providerId="ADAL" clId="{DDCF34E2-64B2-454A-B41E-E841921DA617}" dt="2022-11-06T17:44:46.250" v="2851" actId="14100"/>
          <ac:picMkLst>
            <pc:docMk/>
            <pc:sldMk cId="575961525" sldId="299"/>
            <ac:picMk id="4" creationId="{48F12C28-8728-B63C-0348-7D0A35F5FB10}"/>
          </ac:picMkLst>
        </pc:picChg>
        <pc:picChg chg="add mod">
          <ac:chgData name="Nathalie Declercq" userId="dcbd5312-c975-4b18-b051-fc96884b9fc8" providerId="ADAL" clId="{DDCF34E2-64B2-454A-B41E-E841921DA617}" dt="2022-11-06T17:47:00.797" v="2897" actId="14100"/>
          <ac:picMkLst>
            <pc:docMk/>
            <pc:sldMk cId="575961525" sldId="299"/>
            <ac:picMk id="6" creationId="{65834F55-28A5-85F8-1CC0-80EFFBC5E3D8}"/>
          </ac:picMkLst>
        </pc:picChg>
      </pc:sldChg>
      <pc:sldChg chg="addSp delSp modSp add mod ord">
        <pc:chgData name="Nathalie Declercq" userId="dcbd5312-c975-4b18-b051-fc96884b9fc8" providerId="ADAL" clId="{DDCF34E2-64B2-454A-B41E-E841921DA617}" dt="2022-11-18T13:52:51.615" v="4492" actId="255"/>
        <pc:sldMkLst>
          <pc:docMk/>
          <pc:sldMk cId="788884154" sldId="300"/>
        </pc:sldMkLst>
        <pc:spChg chg="mod">
          <ac:chgData name="Nathalie Declercq" userId="dcbd5312-c975-4b18-b051-fc96884b9fc8" providerId="ADAL" clId="{DDCF34E2-64B2-454A-B41E-E841921DA617}" dt="2022-11-18T13:52:32.473" v="4481" actId="1076"/>
          <ac:spMkLst>
            <pc:docMk/>
            <pc:sldMk cId="788884154" sldId="300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52:51.615" v="4492" actId="255"/>
          <ac:spMkLst>
            <pc:docMk/>
            <pc:sldMk cId="788884154" sldId="300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DDCF34E2-64B2-454A-B41E-E841921DA617}" dt="2022-11-18T13:52:41.003" v="4484" actId="1076"/>
          <ac:picMkLst>
            <pc:docMk/>
            <pc:sldMk cId="788884154" sldId="300"/>
            <ac:picMk id="3" creationId="{5EF57D57-428E-D048-5922-1D872E613C43}"/>
          </ac:picMkLst>
        </pc:picChg>
        <pc:picChg chg="del">
          <ac:chgData name="Nathalie Declercq" userId="dcbd5312-c975-4b18-b051-fc96884b9fc8" providerId="ADAL" clId="{DDCF34E2-64B2-454A-B41E-E841921DA617}" dt="2022-11-06T17:48:35.380" v="2912" actId="478"/>
          <ac:picMkLst>
            <pc:docMk/>
            <pc:sldMk cId="788884154" sldId="300"/>
            <ac:picMk id="4" creationId="{48F12C28-8728-B63C-0348-7D0A35F5FB10}"/>
          </ac:picMkLst>
        </pc:picChg>
        <pc:picChg chg="del">
          <ac:chgData name="Nathalie Declercq" userId="dcbd5312-c975-4b18-b051-fc96884b9fc8" providerId="ADAL" clId="{DDCF34E2-64B2-454A-B41E-E841921DA617}" dt="2022-11-06T17:48:15.420" v="2909" actId="478"/>
          <ac:picMkLst>
            <pc:docMk/>
            <pc:sldMk cId="788884154" sldId="300"/>
            <ac:picMk id="6" creationId="{65834F55-28A5-85F8-1CC0-80EFFBC5E3D8}"/>
          </ac:picMkLst>
        </pc:picChg>
        <pc:picChg chg="add mod">
          <ac:chgData name="Nathalie Declercq" userId="dcbd5312-c975-4b18-b051-fc96884b9fc8" providerId="ADAL" clId="{DDCF34E2-64B2-454A-B41E-E841921DA617}" dt="2022-11-18T13:52:38.413" v="4483" actId="1076"/>
          <ac:picMkLst>
            <pc:docMk/>
            <pc:sldMk cId="788884154" sldId="300"/>
            <ac:picMk id="7" creationId="{F1602DE8-4D2F-E494-1FB3-D9BD279224B1}"/>
          </ac:picMkLst>
        </pc:picChg>
      </pc:sldChg>
      <pc:sldChg chg="modSp add del mod">
        <pc:chgData name="Nathalie Declercq" userId="dcbd5312-c975-4b18-b051-fc96884b9fc8" providerId="ADAL" clId="{DDCF34E2-64B2-454A-B41E-E841921DA617}" dt="2022-11-06T18:00:41.530" v="3025" actId="47"/>
        <pc:sldMkLst>
          <pc:docMk/>
          <pc:sldMk cId="297385430" sldId="301"/>
        </pc:sldMkLst>
        <pc:spChg chg="mod">
          <ac:chgData name="Nathalie Declercq" userId="dcbd5312-c975-4b18-b051-fc96884b9fc8" providerId="ADAL" clId="{DDCF34E2-64B2-454A-B41E-E841921DA617}" dt="2022-11-06T17:55:03.281" v="2982" actId="20577"/>
          <ac:spMkLst>
            <pc:docMk/>
            <pc:sldMk cId="297385430" sldId="301"/>
            <ac:spMk id="9" creationId="{00000000-0000-0000-0000-000000000000}"/>
          </ac:spMkLst>
        </pc:spChg>
      </pc:sldChg>
      <pc:sldChg chg="addSp delSp modSp add mod ord">
        <pc:chgData name="Nathalie Declercq" userId="dcbd5312-c975-4b18-b051-fc96884b9fc8" providerId="ADAL" clId="{DDCF34E2-64B2-454A-B41E-E841921DA617}" dt="2022-11-17T08:25:42.371" v="3979"/>
        <pc:sldMkLst>
          <pc:docMk/>
          <pc:sldMk cId="4213592250" sldId="302"/>
        </pc:sldMkLst>
        <pc:spChg chg="add del">
          <ac:chgData name="Nathalie Declercq" userId="dcbd5312-c975-4b18-b051-fc96884b9fc8" providerId="ADAL" clId="{DDCF34E2-64B2-454A-B41E-E841921DA617}" dt="2022-11-06T18:13:04.078" v="3234" actId="22"/>
          <ac:spMkLst>
            <pc:docMk/>
            <pc:sldMk cId="4213592250" sldId="302"/>
            <ac:spMk id="6" creationId="{C3624257-57D8-427F-7564-959E37755D0F}"/>
          </ac:spMkLst>
        </pc:spChg>
        <pc:spChg chg="mod">
          <ac:chgData name="Nathalie Declercq" userId="dcbd5312-c975-4b18-b051-fc96884b9fc8" providerId="ADAL" clId="{DDCF34E2-64B2-454A-B41E-E841921DA617}" dt="2022-11-06T18:16:24.656" v="3242" actId="1076"/>
          <ac:spMkLst>
            <pc:docMk/>
            <pc:sldMk cId="4213592250" sldId="302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5T10:59:16.121" v="3844" actId="6549"/>
          <ac:spMkLst>
            <pc:docMk/>
            <pc:sldMk cId="4213592250" sldId="302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6T17:55:34.862" v="2985" actId="478"/>
          <ac:picMkLst>
            <pc:docMk/>
            <pc:sldMk cId="4213592250" sldId="302"/>
            <ac:picMk id="3" creationId="{5EF57D57-428E-D048-5922-1D872E613C43}"/>
          </ac:picMkLst>
        </pc:picChg>
        <pc:picChg chg="add del mod">
          <ac:chgData name="Nathalie Declercq" userId="dcbd5312-c975-4b18-b051-fc96884b9fc8" providerId="ADAL" clId="{DDCF34E2-64B2-454A-B41E-E841921DA617}" dt="2022-11-06T18:01:34.926" v="3060" actId="478"/>
          <ac:picMkLst>
            <pc:docMk/>
            <pc:sldMk cId="4213592250" sldId="302"/>
            <ac:picMk id="4" creationId="{3843F822-3AE8-6BC0-F2B1-17055EDDFE52}"/>
          </ac:picMkLst>
        </pc:picChg>
        <pc:picChg chg="del">
          <ac:chgData name="Nathalie Declercq" userId="dcbd5312-c975-4b18-b051-fc96884b9fc8" providerId="ADAL" clId="{DDCF34E2-64B2-454A-B41E-E841921DA617}" dt="2022-11-06T17:55:33.064" v="2984" actId="478"/>
          <ac:picMkLst>
            <pc:docMk/>
            <pc:sldMk cId="4213592250" sldId="302"/>
            <ac:picMk id="7" creationId="{F1602DE8-4D2F-E494-1FB3-D9BD279224B1}"/>
          </ac:picMkLst>
        </pc:picChg>
        <pc:picChg chg="add mod">
          <ac:chgData name="Nathalie Declercq" userId="dcbd5312-c975-4b18-b051-fc96884b9fc8" providerId="ADAL" clId="{DDCF34E2-64B2-454A-B41E-E841921DA617}" dt="2022-11-15T10:59:33.966" v="3848" actId="14100"/>
          <ac:picMkLst>
            <pc:docMk/>
            <pc:sldMk cId="4213592250" sldId="302"/>
            <ac:picMk id="12" creationId="{ED59F599-4297-5802-CDB5-85137A501129}"/>
          </ac:picMkLst>
        </pc:picChg>
      </pc:sldChg>
      <pc:sldChg chg="addSp modSp add mod ord">
        <pc:chgData name="Nathalie Declercq" userId="dcbd5312-c975-4b18-b051-fc96884b9fc8" providerId="ADAL" clId="{DDCF34E2-64B2-454A-B41E-E841921DA617}" dt="2022-11-06T18:00:25.729" v="3024"/>
        <pc:sldMkLst>
          <pc:docMk/>
          <pc:sldMk cId="868152550" sldId="303"/>
        </pc:sldMkLst>
        <pc:spChg chg="mod">
          <ac:chgData name="Nathalie Declercq" userId="dcbd5312-c975-4b18-b051-fc96884b9fc8" providerId="ADAL" clId="{DDCF34E2-64B2-454A-B41E-E841921DA617}" dt="2022-11-06T17:57:51.283" v="3017" actId="1076"/>
          <ac:spMkLst>
            <pc:docMk/>
            <pc:sldMk cId="868152550" sldId="303"/>
            <ac:spMk id="9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06T17:58:06.873" v="3019" actId="20577"/>
          <ac:spMkLst>
            <pc:docMk/>
            <pc:sldMk cId="868152550" sldId="303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DDCF34E2-64B2-454A-B41E-E841921DA617}" dt="2022-11-06T17:58:50.367" v="3022" actId="14100"/>
          <ac:picMkLst>
            <pc:docMk/>
            <pc:sldMk cId="868152550" sldId="303"/>
            <ac:picMk id="3" creationId="{ADA13692-58B2-0613-0B8B-8E282F3A4428}"/>
          </ac:picMkLst>
        </pc:picChg>
      </pc:sldChg>
      <pc:sldChg chg="addSp modSp add mod">
        <pc:chgData name="Nathalie Declercq" userId="dcbd5312-c975-4b18-b051-fc96884b9fc8" providerId="ADAL" clId="{DDCF34E2-64B2-454A-B41E-E841921DA617}" dt="2022-11-06T18:23:32.281" v="3296" actId="1076"/>
        <pc:sldMkLst>
          <pc:docMk/>
          <pc:sldMk cId="3381763635" sldId="304"/>
        </pc:sldMkLst>
        <pc:spChg chg="mod">
          <ac:chgData name="Nathalie Declercq" userId="dcbd5312-c975-4b18-b051-fc96884b9fc8" providerId="ADAL" clId="{DDCF34E2-64B2-454A-B41E-E841921DA617}" dt="2022-11-06T18:21:12.201" v="3277" actId="20577"/>
          <ac:spMkLst>
            <pc:docMk/>
            <pc:sldMk cId="3381763635" sldId="304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DDCF34E2-64B2-454A-B41E-E841921DA617}" dt="2022-11-06T18:23:26.998" v="3295" actId="1076"/>
          <ac:picMkLst>
            <pc:docMk/>
            <pc:sldMk cId="3381763635" sldId="304"/>
            <ac:picMk id="3" creationId="{6DD0E799-6A67-0BB6-FBDA-0D156145F323}"/>
          </ac:picMkLst>
        </pc:picChg>
        <pc:picChg chg="add mod">
          <ac:chgData name="Nathalie Declercq" userId="dcbd5312-c975-4b18-b051-fc96884b9fc8" providerId="ADAL" clId="{DDCF34E2-64B2-454A-B41E-E841921DA617}" dt="2022-11-06T18:23:32.281" v="3296" actId="1076"/>
          <ac:picMkLst>
            <pc:docMk/>
            <pc:sldMk cId="3381763635" sldId="304"/>
            <ac:picMk id="5" creationId="{2CCEE5EB-E946-3F82-0F19-3523D67B26F7}"/>
          </ac:picMkLst>
        </pc:picChg>
      </pc:sldChg>
      <pc:sldChg chg="addSp delSp modSp add mod">
        <pc:chgData name="Nathalie Declercq" userId="dcbd5312-c975-4b18-b051-fc96884b9fc8" providerId="ADAL" clId="{DDCF34E2-64B2-454A-B41E-E841921DA617}" dt="2022-11-06T18:40:53.700" v="3599" actId="1076"/>
        <pc:sldMkLst>
          <pc:docMk/>
          <pc:sldMk cId="3147614841" sldId="305"/>
        </pc:sldMkLst>
        <pc:spChg chg="mod">
          <ac:chgData name="Nathalie Declercq" userId="dcbd5312-c975-4b18-b051-fc96884b9fc8" providerId="ADAL" clId="{DDCF34E2-64B2-454A-B41E-E841921DA617}" dt="2022-11-06T18:40:47.643" v="3598" actId="20577"/>
          <ac:spMkLst>
            <pc:docMk/>
            <pc:sldMk cId="3147614841" sldId="305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6T18:24:09.459" v="3299" actId="478"/>
          <ac:picMkLst>
            <pc:docMk/>
            <pc:sldMk cId="3147614841" sldId="305"/>
            <ac:picMk id="3" creationId="{6DD0E799-6A67-0BB6-FBDA-0D156145F323}"/>
          </ac:picMkLst>
        </pc:picChg>
        <pc:picChg chg="add del mod">
          <ac:chgData name="Nathalie Declercq" userId="dcbd5312-c975-4b18-b051-fc96884b9fc8" providerId="ADAL" clId="{DDCF34E2-64B2-454A-B41E-E841921DA617}" dt="2022-11-06T18:31:34.698" v="3453" actId="478"/>
          <ac:picMkLst>
            <pc:docMk/>
            <pc:sldMk cId="3147614841" sldId="305"/>
            <ac:picMk id="4" creationId="{0274D9B5-3D4E-9C09-8E90-5413A94259E7}"/>
          </ac:picMkLst>
        </pc:picChg>
        <pc:picChg chg="del">
          <ac:chgData name="Nathalie Declercq" userId="dcbd5312-c975-4b18-b051-fc96884b9fc8" providerId="ADAL" clId="{DDCF34E2-64B2-454A-B41E-E841921DA617}" dt="2022-11-06T18:24:07.290" v="3298" actId="478"/>
          <ac:picMkLst>
            <pc:docMk/>
            <pc:sldMk cId="3147614841" sldId="305"/>
            <ac:picMk id="5" creationId="{2CCEE5EB-E946-3F82-0F19-3523D67B26F7}"/>
          </ac:picMkLst>
        </pc:picChg>
        <pc:picChg chg="add del mod">
          <ac:chgData name="Nathalie Declercq" userId="dcbd5312-c975-4b18-b051-fc96884b9fc8" providerId="ADAL" clId="{DDCF34E2-64B2-454A-B41E-E841921DA617}" dt="2022-11-06T18:31:41.156" v="3464" actId="478"/>
          <ac:picMkLst>
            <pc:docMk/>
            <pc:sldMk cId="3147614841" sldId="305"/>
            <ac:picMk id="7" creationId="{81D1D988-0249-1844-B27A-C0CB20E6FDD4}"/>
          </ac:picMkLst>
        </pc:picChg>
        <pc:picChg chg="add del mod">
          <ac:chgData name="Nathalie Declercq" userId="dcbd5312-c975-4b18-b051-fc96884b9fc8" providerId="ADAL" clId="{DDCF34E2-64B2-454A-B41E-E841921DA617}" dt="2022-11-06T18:31:43.064" v="3465" actId="478"/>
          <ac:picMkLst>
            <pc:docMk/>
            <pc:sldMk cId="3147614841" sldId="305"/>
            <ac:picMk id="12" creationId="{97B4E735-FEB3-1115-BA8B-F3286645F16C}"/>
          </ac:picMkLst>
        </pc:picChg>
        <pc:picChg chg="add del mod">
          <ac:chgData name="Nathalie Declercq" userId="dcbd5312-c975-4b18-b051-fc96884b9fc8" providerId="ADAL" clId="{DDCF34E2-64B2-454A-B41E-E841921DA617}" dt="2022-11-06T18:31:45.094" v="3466" actId="478"/>
          <ac:picMkLst>
            <pc:docMk/>
            <pc:sldMk cId="3147614841" sldId="305"/>
            <ac:picMk id="14" creationId="{1EE8877C-082D-92B6-F02C-27E66E21E45D}"/>
          </ac:picMkLst>
        </pc:picChg>
        <pc:picChg chg="add del mod">
          <ac:chgData name="Nathalie Declercq" userId="dcbd5312-c975-4b18-b051-fc96884b9fc8" providerId="ADAL" clId="{DDCF34E2-64B2-454A-B41E-E841921DA617}" dt="2022-11-06T18:31:46.783" v="3467" actId="478"/>
          <ac:picMkLst>
            <pc:docMk/>
            <pc:sldMk cId="3147614841" sldId="305"/>
            <ac:picMk id="16" creationId="{FE82EAA3-7823-D223-CE3C-EE62DB5C2A23}"/>
          </ac:picMkLst>
        </pc:picChg>
        <pc:picChg chg="add mod">
          <ac:chgData name="Nathalie Declercq" userId="dcbd5312-c975-4b18-b051-fc96884b9fc8" providerId="ADAL" clId="{DDCF34E2-64B2-454A-B41E-E841921DA617}" dt="2022-11-06T18:35:55.132" v="3530" actId="1076"/>
          <ac:picMkLst>
            <pc:docMk/>
            <pc:sldMk cId="3147614841" sldId="305"/>
            <ac:picMk id="18" creationId="{39B6BEF7-D164-D05A-F0FB-B61E7C773654}"/>
          </ac:picMkLst>
        </pc:picChg>
        <pc:picChg chg="add mod">
          <ac:chgData name="Nathalie Declercq" userId="dcbd5312-c975-4b18-b051-fc96884b9fc8" providerId="ADAL" clId="{DDCF34E2-64B2-454A-B41E-E841921DA617}" dt="2022-11-06T18:38:55.507" v="3543" actId="14100"/>
          <ac:picMkLst>
            <pc:docMk/>
            <pc:sldMk cId="3147614841" sldId="305"/>
            <ac:picMk id="20" creationId="{C90DCAAA-DBE0-2AE4-4CBC-E8CDC406B966}"/>
          </ac:picMkLst>
        </pc:picChg>
        <pc:picChg chg="add mod">
          <ac:chgData name="Nathalie Declercq" userId="dcbd5312-c975-4b18-b051-fc96884b9fc8" providerId="ADAL" clId="{DDCF34E2-64B2-454A-B41E-E841921DA617}" dt="2022-11-06T18:40:53.700" v="3599" actId="1076"/>
          <ac:picMkLst>
            <pc:docMk/>
            <pc:sldMk cId="3147614841" sldId="305"/>
            <ac:picMk id="22" creationId="{58CF1D59-F24D-7E90-4F58-7A45F6B5EF42}"/>
          </ac:picMkLst>
        </pc:picChg>
      </pc:sldChg>
      <pc:sldChg chg="add ord">
        <pc:chgData name="Nathalie Declercq" userId="dcbd5312-c975-4b18-b051-fc96884b9fc8" providerId="ADAL" clId="{DDCF34E2-64B2-454A-B41E-E841921DA617}" dt="2022-11-06T18:41:08.318" v="3601"/>
        <pc:sldMkLst>
          <pc:docMk/>
          <pc:sldMk cId="3903049005" sldId="306"/>
        </pc:sldMkLst>
      </pc:sldChg>
      <pc:sldChg chg="addSp delSp modSp add mod">
        <pc:chgData name="Nathalie Declercq" userId="dcbd5312-c975-4b18-b051-fc96884b9fc8" providerId="ADAL" clId="{DDCF34E2-64B2-454A-B41E-E841921DA617}" dt="2022-11-06T18:43:43.131" v="3637" actId="1076"/>
        <pc:sldMkLst>
          <pc:docMk/>
          <pc:sldMk cId="130410873" sldId="307"/>
        </pc:sldMkLst>
        <pc:spChg chg="mod">
          <ac:chgData name="Nathalie Declercq" userId="dcbd5312-c975-4b18-b051-fc96884b9fc8" providerId="ADAL" clId="{DDCF34E2-64B2-454A-B41E-E841921DA617}" dt="2022-11-06T18:42:56.668" v="3635" actId="255"/>
          <ac:spMkLst>
            <pc:docMk/>
            <pc:sldMk cId="130410873" sldId="307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DDCF34E2-64B2-454A-B41E-E841921DA617}" dt="2022-11-06T18:43:43.131" v="3637" actId="1076"/>
          <ac:picMkLst>
            <pc:docMk/>
            <pc:sldMk cId="130410873" sldId="307"/>
            <ac:picMk id="3" creationId="{DBD715C1-4F3D-B183-D132-09A0DE09B030}"/>
          </ac:picMkLst>
        </pc:picChg>
        <pc:picChg chg="del">
          <ac:chgData name="Nathalie Declercq" userId="dcbd5312-c975-4b18-b051-fc96884b9fc8" providerId="ADAL" clId="{DDCF34E2-64B2-454A-B41E-E841921DA617}" dt="2022-11-06T18:41:57.963" v="3605" actId="478"/>
          <ac:picMkLst>
            <pc:docMk/>
            <pc:sldMk cId="130410873" sldId="307"/>
            <ac:picMk id="18" creationId="{39B6BEF7-D164-D05A-F0FB-B61E7C773654}"/>
          </ac:picMkLst>
        </pc:picChg>
        <pc:picChg chg="del">
          <ac:chgData name="Nathalie Declercq" userId="dcbd5312-c975-4b18-b051-fc96884b9fc8" providerId="ADAL" clId="{DDCF34E2-64B2-454A-B41E-E841921DA617}" dt="2022-11-06T18:42:00.042" v="3606" actId="478"/>
          <ac:picMkLst>
            <pc:docMk/>
            <pc:sldMk cId="130410873" sldId="307"/>
            <ac:picMk id="20" creationId="{C90DCAAA-DBE0-2AE4-4CBC-E8CDC406B966}"/>
          </ac:picMkLst>
        </pc:picChg>
        <pc:picChg chg="del">
          <ac:chgData name="Nathalie Declercq" userId="dcbd5312-c975-4b18-b051-fc96884b9fc8" providerId="ADAL" clId="{DDCF34E2-64B2-454A-B41E-E841921DA617}" dt="2022-11-06T18:42:47.281" v="3633" actId="478"/>
          <ac:picMkLst>
            <pc:docMk/>
            <pc:sldMk cId="130410873" sldId="307"/>
            <ac:picMk id="22" creationId="{58CF1D59-F24D-7E90-4F58-7A45F6B5EF42}"/>
          </ac:picMkLst>
        </pc:picChg>
      </pc:sldChg>
      <pc:sldChg chg="addSp delSp modSp add mod">
        <pc:chgData name="Nathalie Declercq" userId="dcbd5312-c975-4b18-b051-fc96884b9fc8" providerId="ADAL" clId="{DDCF34E2-64B2-454A-B41E-E841921DA617}" dt="2022-11-15T11:00:40.605" v="3852" actId="732"/>
        <pc:sldMkLst>
          <pc:docMk/>
          <pc:sldMk cId="4211916691" sldId="308"/>
        </pc:sldMkLst>
        <pc:spChg chg="mod">
          <ac:chgData name="Nathalie Declercq" userId="dcbd5312-c975-4b18-b051-fc96884b9fc8" providerId="ADAL" clId="{DDCF34E2-64B2-454A-B41E-E841921DA617}" dt="2022-11-06T18:44:44.334" v="3686" actId="20577"/>
          <ac:spMkLst>
            <pc:docMk/>
            <pc:sldMk cId="4211916691" sldId="308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06T18:44:40.758" v="3678" actId="478"/>
          <ac:picMkLst>
            <pc:docMk/>
            <pc:sldMk cId="4211916691" sldId="308"/>
            <ac:picMk id="3" creationId="{DBD715C1-4F3D-B183-D132-09A0DE09B030}"/>
          </ac:picMkLst>
        </pc:picChg>
        <pc:picChg chg="add mod modCrop">
          <ac:chgData name="Nathalie Declercq" userId="dcbd5312-c975-4b18-b051-fc96884b9fc8" providerId="ADAL" clId="{DDCF34E2-64B2-454A-B41E-E841921DA617}" dt="2022-11-15T11:00:40.605" v="3852" actId="732"/>
          <ac:picMkLst>
            <pc:docMk/>
            <pc:sldMk cId="4211916691" sldId="308"/>
            <ac:picMk id="4" creationId="{26B3BACE-8D9A-959A-57D5-03415DC67AF7}"/>
          </ac:picMkLst>
        </pc:picChg>
      </pc:sldChg>
      <pc:sldChg chg="addSp delSp modSp add mod ord">
        <pc:chgData name="Nathalie Declercq" userId="dcbd5312-c975-4b18-b051-fc96884b9fc8" providerId="ADAL" clId="{DDCF34E2-64B2-454A-B41E-E841921DA617}" dt="2022-11-18T13:46:57.453" v="4417" actId="478"/>
        <pc:sldMkLst>
          <pc:docMk/>
          <pc:sldMk cId="664751868" sldId="309"/>
        </pc:sldMkLst>
        <pc:spChg chg="mod">
          <ac:chgData name="Nathalie Declercq" userId="dcbd5312-c975-4b18-b051-fc96884b9fc8" providerId="ADAL" clId="{DDCF34E2-64B2-454A-B41E-E841921DA617}" dt="2022-11-18T13:46:45.114" v="4414" actId="27636"/>
          <ac:spMkLst>
            <pc:docMk/>
            <pc:sldMk cId="664751868" sldId="309"/>
            <ac:spMk id="11" creationId="{00000000-0000-0000-0000-000000000000}"/>
          </ac:spMkLst>
        </pc:spChg>
        <pc:picChg chg="add del mod">
          <ac:chgData name="Nathalie Declercq" userId="dcbd5312-c975-4b18-b051-fc96884b9fc8" providerId="ADAL" clId="{DDCF34E2-64B2-454A-B41E-E841921DA617}" dt="2022-11-18T13:46:57.453" v="4417" actId="478"/>
          <ac:picMkLst>
            <pc:docMk/>
            <pc:sldMk cId="664751868" sldId="309"/>
            <ac:picMk id="2" creationId="{8011391A-4A29-D1B1-C924-F9FF6FAC8D1B}"/>
          </ac:picMkLst>
        </pc:picChg>
        <pc:picChg chg="del">
          <ac:chgData name="Nathalie Declercq" userId="dcbd5312-c975-4b18-b051-fc96884b9fc8" providerId="ADAL" clId="{DDCF34E2-64B2-454A-B41E-E841921DA617}" dt="2022-11-15T11:02:44.530" v="3854" actId="478"/>
          <ac:picMkLst>
            <pc:docMk/>
            <pc:sldMk cId="664751868" sldId="309"/>
            <ac:picMk id="4" creationId="{26B3BACE-8D9A-959A-57D5-03415DC67AF7}"/>
          </ac:picMkLst>
        </pc:picChg>
        <pc:picChg chg="add mod">
          <ac:chgData name="Nathalie Declercq" userId="dcbd5312-c975-4b18-b051-fc96884b9fc8" providerId="ADAL" clId="{DDCF34E2-64B2-454A-B41E-E841921DA617}" dt="2022-11-18T13:46:53.958" v="4416" actId="14100"/>
          <ac:picMkLst>
            <pc:docMk/>
            <pc:sldMk cId="664751868" sldId="309"/>
            <ac:picMk id="4" creationId="{894EB823-7799-A4C1-BB0B-99E5A60AF1DF}"/>
          </ac:picMkLst>
        </pc:picChg>
      </pc:sldChg>
      <pc:sldChg chg="modSp add mod">
        <pc:chgData name="Nathalie Declercq" userId="dcbd5312-c975-4b18-b051-fc96884b9fc8" providerId="ADAL" clId="{DDCF34E2-64B2-454A-B41E-E841921DA617}" dt="2022-11-17T07:45:22.842" v="3926" actId="1076"/>
        <pc:sldMkLst>
          <pc:docMk/>
          <pc:sldMk cId="3818843186" sldId="310"/>
        </pc:sldMkLst>
        <pc:spChg chg="mod">
          <ac:chgData name="Nathalie Declercq" userId="dcbd5312-c975-4b18-b051-fc96884b9fc8" providerId="ADAL" clId="{DDCF34E2-64B2-454A-B41E-E841921DA617}" dt="2022-11-17T07:45:05.138" v="3922" actId="6549"/>
          <ac:spMkLst>
            <pc:docMk/>
            <pc:sldMk cId="3818843186" sldId="310"/>
            <ac:spMk id="11" creationId="{00000000-0000-0000-0000-000000000000}"/>
          </ac:spMkLst>
        </pc:spChg>
        <pc:picChg chg="mod">
          <ac:chgData name="Nathalie Declercq" userId="dcbd5312-c975-4b18-b051-fc96884b9fc8" providerId="ADAL" clId="{DDCF34E2-64B2-454A-B41E-E841921DA617}" dt="2022-11-17T07:45:20.013" v="3925" actId="1076"/>
          <ac:picMkLst>
            <pc:docMk/>
            <pc:sldMk cId="3818843186" sldId="310"/>
            <ac:picMk id="2" creationId="{C7780181-0B9B-74F8-61A4-D719C2176F4E}"/>
          </ac:picMkLst>
        </pc:picChg>
        <pc:picChg chg="mod">
          <ac:chgData name="Nathalie Declercq" userId="dcbd5312-c975-4b18-b051-fc96884b9fc8" providerId="ADAL" clId="{DDCF34E2-64B2-454A-B41E-E841921DA617}" dt="2022-11-17T07:45:16.382" v="3924" actId="1076"/>
          <ac:picMkLst>
            <pc:docMk/>
            <pc:sldMk cId="3818843186" sldId="310"/>
            <ac:picMk id="3" creationId="{C597A411-9537-68CE-248F-BC2BE2C15D61}"/>
          </ac:picMkLst>
        </pc:picChg>
        <pc:picChg chg="mod">
          <ac:chgData name="Nathalie Declercq" userId="dcbd5312-c975-4b18-b051-fc96884b9fc8" providerId="ADAL" clId="{DDCF34E2-64B2-454A-B41E-E841921DA617}" dt="2022-11-17T07:45:22.842" v="3926" actId="1076"/>
          <ac:picMkLst>
            <pc:docMk/>
            <pc:sldMk cId="3818843186" sldId="310"/>
            <ac:picMk id="5" creationId="{D9CCFE90-6EA6-CC15-523A-28E8446E0451}"/>
          </ac:picMkLst>
        </pc:picChg>
        <pc:picChg chg="mod">
          <ac:chgData name="Nathalie Declercq" userId="dcbd5312-c975-4b18-b051-fc96884b9fc8" providerId="ADAL" clId="{DDCF34E2-64B2-454A-B41E-E841921DA617}" dt="2022-11-17T07:45:11.951" v="3923" actId="1076"/>
          <ac:picMkLst>
            <pc:docMk/>
            <pc:sldMk cId="3818843186" sldId="310"/>
            <ac:picMk id="7" creationId="{043E1795-4EBE-73C9-B43D-D0A84CBB17C7}"/>
          </ac:picMkLst>
        </pc:picChg>
      </pc:sldChg>
      <pc:sldChg chg="modSp add del">
        <pc:chgData name="Nathalie Declercq" userId="dcbd5312-c975-4b18-b051-fc96884b9fc8" providerId="ADAL" clId="{DDCF34E2-64B2-454A-B41E-E841921DA617}" dt="2022-11-17T08:23:50.601" v="3967"/>
        <pc:sldMkLst>
          <pc:docMk/>
          <pc:sldMk cId="658207708" sldId="311"/>
        </pc:sldMkLst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658207708" sldId="311"/>
            <ac:spMk id="4" creationId="{00000000-0000-0000-0000-000000000000}"/>
          </ac:spMkLst>
        </pc:spChg>
      </pc:sldChg>
      <pc:sldChg chg="modSp add del">
        <pc:chgData name="Nathalie Declercq" userId="dcbd5312-c975-4b18-b051-fc96884b9fc8" providerId="ADAL" clId="{DDCF34E2-64B2-454A-B41E-E841921DA617}" dt="2022-11-17T08:23:50.601" v="3967"/>
        <pc:sldMkLst>
          <pc:docMk/>
          <pc:sldMk cId="3714496102" sldId="312"/>
        </pc:sldMkLst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3714496102" sldId="312"/>
            <ac:spMk id="4" creationId="{00000000-0000-0000-0000-000000000000}"/>
          </ac:spMkLst>
        </pc:spChg>
      </pc:sldChg>
      <pc:sldChg chg="modSp add del">
        <pc:chgData name="Nathalie Declercq" userId="dcbd5312-c975-4b18-b051-fc96884b9fc8" providerId="ADAL" clId="{DDCF34E2-64B2-454A-B41E-E841921DA617}" dt="2022-11-17T08:23:50.601" v="3967"/>
        <pc:sldMkLst>
          <pc:docMk/>
          <pc:sldMk cId="1762193808" sldId="313"/>
        </pc:sldMkLst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1762193808" sldId="313"/>
            <ac:spMk id="4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4:09:23.801" v="4905" actId="113"/>
        <pc:sldMkLst>
          <pc:docMk/>
          <pc:sldMk cId="85229799" sldId="314"/>
        </pc:sldMkLst>
        <pc:spChg chg="mod">
          <ac:chgData name="Nathalie Declercq" userId="dcbd5312-c975-4b18-b051-fc96884b9fc8" providerId="ADAL" clId="{DDCF34E2-64B2-454A-B41E-E841921DA617}" dt="2022-11-18T14:09:23.801" v="4905" actId="113"/>
          <ac:spMkLst>
            <pc:docMk/>
            <pc:sldMk cId="85229799" sldId="314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85229799" sldId="314"/>
            <ac:spMk id="4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4:09:43.766" v="4908" actId="113"/>
        <pc:sldMkLst>
          <pc:docMk/>
          <pc:sldMk cId="3018491720" sldId="315"/>
        </pc:sldMkLst>
        <pc:spChg chg="mod">
          <ac:chgData name="Nathalie Declercq" userId="dcbd5312-c975-4b18-b051-fc96884b9fc8" providerId="ADAL" clId="{DDCF34E2-64B2-454A-B41E-E841921DA617}" dt="2022-11-18T14:09:43.766" v="4908" actId="113"/>
          <ac:spMkLst>
            <pc:docMk/>
            <pc:sldMk cId="3018491720" sldId="315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3018491720" sldId="315"/>
            <ac:spMk id="4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4:11:36.193" v="4913" actId="113"/>
        <pc:sldMkLst>
          <pc:docMk/>
          <pc:sldMk cId="919449922" sldId="316"/>
        </pc:sldMkLst>
        <pc:spChg chg="mod">
          <ac:chgData name="Nathalie Declercq" userId="dcbd5312-c975-4b18-b051-fc96884b9fc8" providerId="ADAL" clId="{DDCF34E2-64B2-454A-B41E-E841921DA617}" dt="2022-11-18T14:11:36.193" v="4913" actId="113"/>
          <ac:spMkLst>
            <pc:docMk/>
            <pc:sldMk cId="919449922" sldId="316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919449922" sldId="316"/>
            <ac:spMk id="4" creationId="{00000000-0000-0000-0000-000000000000}"/>
          </ac:spMkLst>
        </pc:spChg>
      </pc:sldChg>
      <pc:sldChg chg="modSp add del">
        <pc:chgData name="Nathalie Declercq" userId="dcbd5312-c975-4b18-b051-fc96884b9fc8" providerId="ADAL" clId="{DDCF34E2-64B2-454A-B41E-E841921DA617}" dt="2022-11-18T14:12:05.334" v="4914" actId="47"/>
        <pc:sldMkLst>
          <pc:docMk/>
          <pc:sldMk cId="1615294288" sldId="317"/>
        </pc:sldMkLst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1615294288" sldId="317"/>
            <ac:spMk id="4" creationId="{00000000-0000-0000-0000-000000000000}"/>
          </ac:spMkLst>
        </pc:spChg>
      </pc:sldChg>
      <pc:sldChg chg="modSp add del">
        <pc:chgData name="Nathalie Declercq" userId="dcbd5312-c975-4b18-b051-fc96884b9fc8" providerId="ADAL" clId="{DDCF34E2-64B2-454A-B41E-E841921DA617}" dt="2022-11-18T14:12:08.699" v="4915" actId="47"/>
        <pc:sldMkLst>
          <pc:docMk/>
          <pc:sldMk cId="3055217297" sldId="318"/>
        </pc:sldMkLst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3055217297" sldId="318"/>
            <ac:spMk id="5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4:13:03.739" v="4948" actId="20577"/>
        <pc:sldMkLst>
          <pc:docMk/>
          <pc:sldMk cId="3619596454" sldId="319"/>
        </pc:sldMkLst>
        <pc:spChg chg="mod">
          <ac:chgData name="Nathalie Declercq" userId="dcbd5312-c975-4b18-b051-fc96884b9fc8" providerId="ADAL" clId="{DDCF34E2-64B2-454A-B41E-E841921DA617}" dt="2022-11-18T14:12:30.526" v="4921" actId="113"/>
          <ac:spMkLst>
            <pc:docMk/>
            <pc:sldMk cId="3619596454" sldId="319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4:13:03.739" v="4948" actId="20577"/>
          <ac:spMkLst>
            <pc:docMk/>
            <pc:sldMk cId="3619596454" sldId="319"/>
            <ac:spMk id="3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3619596454" sldId="319"/>
            <ac:spMk id="4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4:13:51.974" v="4997" actId="113"/>
        <pc:sldMkLst>
          <pc:docMk/>
          <pc:sldMk cId="898472386" sldId="320"/>
        </pc:sldMkLst>
        <pc:spChg chg="mod">
          <ac:chgData name="Nathalie Declercq" userId="dcbd5312-c975-4b18-b051-fc96884b9fc8" providerId="ADAL" clId="{DDCF34E2-64B2-454A-B41E-E841921DA617}" dt="2022-11-18T14:13:51.974" v="4997" actId="113"/>
          <ac:spMkLst>
            <pc:docMk/>
            <pc:sldMk cId="898472386" sldId="320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4:13:39.025" v="4994" actId="1036"/>
          <ac:spMkLst>
            <pc:docMk/>
            <pc:sldMk cId="898472386" sldId="320"/>
            <ac:spMk id="3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898472386" sldId="320"/>
            <ac:spMk id="4" creationId="{00000000-0000-0000-0000-000000000000}"/>
          </ac:spMkLst>
        </pc:spChg>
      </pc:sldChg>
      <pc:sldChg chg="modSp add del mod ord">
        <pc:chgData name="Nathalie Declercq" userId="dcbd5312-c975-4b18-b051-fc96884b9fc8" providerId="ADAL" clId="{DDCF34E2-64B2-454A-B41E-E841921DA617}" dt="2022-11-17T08:26:14.230" v="3984" actId="47"/>
        <pc:sldMkLst>
          <pc:docMk/>
          <pc:sldMk cId="4127260070" sldId="321"/>
        </pc:sldMkLst>
        <pc:spChg chg="mod">
          <ac:chgData name="Nathalie Declercq" userId="dcbd5312-c975-4b18-b051-fc96884b9fc8" providerId="ADAL" clId="{DDCF34E2-64B2-454A-B41E-E841921DA617}" dt="2022-11-17T08:23:36.836" v="3966"/>
          <ac:spMkLst>
            <pc:docMk/>
            <pc:sldMk cId="4127260070" sldId="321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7T08:23:36.319" v="3963"/>
          <ac:spMkLst>
            <pc:docMk/>
            <pc:sldMk cId="4127260070" sldId="321"/>
            <ac:spMk id="4" creationId="{00000000-0000-0000-0000-000000000000}"/>
          </ac:spMkLst>
        </pc:spChg>
      </pc:sldChg>
      <pc:sldChg chg="addSp modSp add del mod">
        <pc:chgData name="Nathalie Declercq" userId="dcbd5312-c975-4b18-b051-fc96884b9fc8" providerId="ADAL" clId="{DDCF34E2-64B2-454A-B41E-E841921DA617}" dt="2022-11-18T13:53:22.246" v="4495" actId="14100"/>
        <pc:sldMkLst>
          <pc:docMk/>
          <pc:sldMk cId="3209217597" sldId="323"/>
        </pc:sldMkLst>
        <pc:spChg chg="mod">
          <ac:chgData name="Nathalie Declercq" userId="dcbd5312-c975-4b18-b051-fc96884b9fc8" providerId="ADAL" clId="{DDCF34E2-64B2-454A-B41E-E841921DA617}" dt="2022-11-18T13:48:18.793" v="4452" actId="1076"/>
          <ac:spMkLst>
            <pc:docMk/>
            <pc:sldMk cId="3209217597" sldId="323"/>
            <ac:spMk id="2" creationId="{00000000-0000-0000-0000-000000000000}"/>
          </ac:spMkLst>
        </pc:spChg>
        <pc:spChg chg="add mod">
          <ac:chgData name="Nathalie Declercq" userId="dcbd5312-c975-4b18-b051-fc96884b9fc8" providerId="ADAL" clId="{DDCF34E2-64B2-454A-B41E-E841921DA617}" dt="2022-11-18T13:53:15.832" v="4493" actId="1076"/>
          <ac:spMkLst>
            <pc:docMk/>
            <pc:sldMk cId="3209217597" sldId="323"/>
            <ac:spMk id="3" creationId="{77D307B7-916B-91E8-21F9-1339F4FD1107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3209217597" sldId="323"/>
            <ac:spMk id="4" creationId="{00000000-0000-0000-0000-000000000000}"/>
          </ac:spMkLst>
        </pc:spChg>
        <pc:picChg chg="mod">
          <ac:chgData name="Nathalie Declercq" userId="dcbd5312-c975-4b18-b051-fc96884b9fc8" providerId="ADAL" clId="{DDCF34E2-64B2-454A-B41E-E841921DA617}" dt="2022-11-18T13:53:22.246" v="4495" actId="14100"/>
          <ac:picMkLst>
            <pc:docMk/>
            <pc:sldMk cId="3209217597" sldId="323"/>
            <ac:picMk id="6" creationId="{00000000-0000-0000-0000-000000000000}"/>
          </ac:picMkLst>
        </pc:picChg>
      </pc:sldChg>
      <pc:sldChg chg="modSp add del mod">
        <pc:chgData name="Nathalie Declercq" userId="dcbd5312-c975-4b18-b051-fc96884b9fc8" providerId="ADAL" clId="{DDCF34E2-64B2-454A-B41E-E841921DA617}" dt="2022-11-18T13:49:45.714" v="4457" actId="113"/>
        <pc:sldMkLst>
          <pc:docMk/>
          <pc:sldMk cId="2334963598" sldId="324"/>
        </pc:sldMkLst>
        <pc:spChg chg="mod">
          <ac:chgData name="Nathalie Declercq" userId="dcbd5312-c975-4b18-b051-fc96884b9fc8" providerId="ADAL" clId="{DDCF34E2-64B2-454A-B41E-E841921DA617}" dt="2022-11-18T13:49:45.714" v="4457" actId="113"/>
          <ac:spMkLst>
            <pc:docMk/>
            <pc:sldMk cId="2334963598" sldId="324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2334963598" sldId="324"/>
            <ac:spMk id="4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3:37:37.988" v="4030" actId="113"/>
        <pc:sldMkLst>
          <pc:docMk/>
          <pc:sldMk cId="1523015986" sldId="325"/>
        </pc:sldMkLst>
        <pc:spChg chg="mod">
          <ac:chgData name="Nathalie Declercq" userId="dcbd5312-c975-4b18-b051-fc96884b9fc8" providerId="ADAL" clId="{DDCF34E2-64B2-454A-B41E-E841921DA617}" dt="2022-11-18T13:37:37.988" v="4030" actId="113"/>
          <ac:spMkLst>
            <pc:docMk/>
            <pc:sldMk cId="1523015986" sldId="325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1523015986" sldId="325"/>
            <ac:spMk id="4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3:37:45.204" v="4031" actId="113"/>
        <pc:sldMkLst>
          <pc:docMk/>
          <pc:sldMk cId="2632328192" sldId="326"/>
        </pc:sldMkLst>
        <pc:spChg chg="mod">
          <ac:chgData name="Nathalie Declercq" userId="dcbd5312-c975-4b18-b051-fc96884b9fc8" providerId="ADAL" clId="{DDCF34E2-64B2-454A-B41E-E841921DA617}" dt="2022-11-18T13:37:45.204" v="4031" actId="113"/>
          <ac:spMkLst>
            <pc:docMk/>
            <pc:sldMk cId="2632328192" sldId="326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2632328192" sldId="326"/>
            <ac:spMk id="4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3:37:54.290" v="4032" actId="113"/>
        <pc:sldMkLst>
          <pc:docMk/>
          <pc:sldMk cId="3570294173" sldId="327"/>
        </pc:sldMkLst>
        <pc:spChg chg="mod">
          <ac:chgData name="Nathalie Declercq" userId="dcbd5312-c975-4b18-b051-fc96884b9fc8" providerId="ADAL" clId="{DDCF34E2-64B2-454A-B41E-E841921DA617}" dt="2022-11-18T13:37:54.290" v="4032" actId="113"/>
          <ac:spMkLst>
            <pc:docMk/>
            <pc:sldMk cId="3570294173" sldId="327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3570294173" sldId="327"/>
            <ac:spMk id="4" creationId="{00000000-0000-0000-0000-000000000000}"/>
          </ac:spMkLst>
        </pc:spChg>
      </pc:sldChg>
      <pc:sldChg chg="addSp delSp modSp add del mod">
        <pc:chgData name="Nathalie Declercq" userId="dcbd5312-c975-4b18-b051-fc96884b9fc8" providerId="ADAL" clId="{DDCF34E2-64B2-454A-B41E-E841921DA617}" dt="2022-11-18T13:38:01.208" v="4033" actId="113"/>
        <pc:sldMkLst>
          <pc:docMk/>
          <pc:sldMk cId="3697098382" sldId="328"/>
        </pc:sldMkLst>
        <pc:spChg chg="mod">
          <ac:chgData name="Nathalie Declercq" userId="dcbd5312-c975-4b18-b051-fc96884b9fc8" providerId="ADAL" clId="{DDCF34E2-64B2-454A-B41E-E841921DA617}" dt="2022-11-18T13:38:01.208" v="4033" actId="113"/>
          <ac:spMkLst>
            <pc:docMk/>
            <pc:sldMk cId="3697098382" sldId="328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3697098382" sldId="328"/>
            <ac:spMk id="4" creationId="{00000000-0000-0000-0000-000000000000}"/>
          </ac:spMkLst>
        </pc:spChg>
        <pc:spChg chg="add del">
          <ac:chgData name="Nathalie Declercq" userId="dcbd5312-c975-4b18-b051-fc96884b9fc8" providerId="ADAL" clId="{DDCF34E2-64B2-454A-B41E-E841921DA617}" dt="2022-11-18T13:36:24.916" v="4013" actId="22"/>
          <ac:spMkLst>
            <pc:docMk/>
            <pc:sldMk cId="3697098382" sldId="328"/>
            <ac:spMk id="7" creationId="{92AF414F-A00B-97D8-D363-FE0E8B1C925F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3:38:20.870" v="4034" actId="47"/>
        <pc:sldMkLst>
          <pc:docMk/>
          <pc:sldMk cId="1381335990" sldId="329"/>
        </pc:sldMkLst>
        <pc:spChg chg="mod">
          <ac:chgData name="Nathalie Declercq" userId="dcbd5312-c975-4b18-b051-fc96884b9fc8" providerId="ADAL" clId="{DDCF34E2-64B2-454A-B41E-E841921DA617}" dt="2022-11-18T13:36:14.415" v="4011" actId="27636"/>
          <ac:spMkLst>
            <pc:docMk/>
            <pc:sldMk cId="1381335990" sldId="329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1381335990" sldId="329"/>
            <ac:spMk id="4" creationId="{00000000-0000-0000-0000-000000000000}"/>
          </ac:spMkLst>
        </pc:spChg>
      </pc:sldChg>
      <pc:sldChg chg="addSp delSp modSp add mod">
        <pc:chgData name="Nathalie Declercq" userId="dcbd5312-c975-4b18-b051-fc96884b9fc8" providerId="ADAL" clId="{DDCF34E2-64B2-454A-B41E-E841921DA617}" dt="2022-11-18T13:42:19.624" v="4137" actId="1076"/>
        <pc:sldMkLst>
          <pc:docMk/>
          <pc:sldMk cId="2869180869" sldId="329"/>
        </pc:sldMkLst>
        <pc:spChg chg="mod">
          <ac:chgData name="Nathalie Declercq" userId="dcbd5312-c975-4b18-b051-fc96884b9fc8" providerId="ADAL" clId="{DDCF34E2-64B2-454A-B41E-E841921DA617}" dt="2022-11-18T13:42:07.023" v="4134" actId="20577"/>
          <ac:spMkLst>
            <pc:docMk/>
            <pc:sldMk cId="2869180869" sldId="329"/>
            <ac:spMk id="11" creationId="{00000000-0000-0000-0000-000000000000}"/>
          </ac:spMkLst>
        </pc:spChg>
        <pc:picChg chg="del">
          <ac:chgData name="Nathalie Declercq" userId="dcbd5312-c975-4b18-b051-fc96884b9fc8" providerId="ADAL" clId="{DDCF34E2-64B2-454A-B41E-E841921DA617}" dt="2022-11-18T13:41:14.653" v="4133" actId="478"/>
          <ac:picMkLst>
            <pc:docMk/>
            <pc:sldMk cId="2869180869" sldId="329"/>
            <ac:picMk id="2" creationId="{8011391A-4A29-D1B1-C924-F9FF6FAC8D1B}"/>
          </ac:picMkLst>
        </pc:picChg>
        <pc:picChg chg="add mod">
          <ac:chgData name="Nathalie Declercq" userId="dcbd5312-c975-4b18-b051-fc96884b9fc8" providerId="ADAL" clId="{DDCF34E2-64B2-454A-B41E-E841921DA617}" dt="2022-11-18T13:42:19.624" v="4137" actId="1076"/>
          <ac:picMkLst>
            <pc:docMk/>
            <pc:sldMk cId="2869180869" sldId="329"/>
            <ac:picMk id="4" creationId="{0670A87A-6117-A3C3-240A-68592AFC7331}"/>
          </ac:picMkLst>
        </pc:picChg>
      </pc:sldChg>
      <pc:sldChg chg="modSp add del mod">
        <pc:chgData name="Nathalie Declercq" userId="dcbd5312-c975-4b18-b051-fc96884b9fc8" providerId="ADAL" clId="{DDCF34E2-64B2-454A-B41E-E841921DA617}" dt="2022-11-18T13:40:09.017" v="4078" actId="47"/>
        <pc:sldMkLst>
          <pc:docMk/>
          <pc:sldMk cId="799951877" sldId="330"/>
        </pc:sldMkLst>
        <pc:spChg chg="mod">
          <ac:chgData name="Nathalie Declercq" userId="dcbd5312-c975-4b18-b051-fc96884b9fc8" providerId="ADAL" clId="{DDCF34E2-64B2-454A-B41E-E841921DA617}" dt="2022-11-18T13:36:09.211" v="4009" actId="27636"/>
          <ac:spMkLst>
            <pc:docMk/>
            <pc:sldMk cId="799951877" sldId="330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799951877" sldId="330"/>
            <ac:spMk id="4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9:04.615" v="4075" actId="255"/>
          <ac:spMkLst>
            <pc:docMk/>
            <pc:sldMk cId="799951877" sldId="330"/>
            <ac:spMk id="5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3:39:19.261" v="4076" actId="47"/>
        <pc:sldMkLst>
          <pc:docMk/>
          <pc:sldMk cId="2018213450" sldId="336"/>
        </pc:sldMkLst>
        <pc:spChg chg="mod">
          <ac:chgData name="Nathalie Declercq" userId="dcbd5312-c975-4b18-b051-fc96884b9fc8" providerId="ADAL" clId="{DDCF34E2-64B2-454A-B41E-E841921DA617}" dt="2022-11-18T13:35:53.019" v="4007" actId="27636"/>
          <ac:spMkLst>
            <pc:docMk/>
            <pc:sldMk cId="2018213450" sldId="336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2018213450" sldId="336"/>
            <ac:spMk id="4" creationId="{00000000-0000-0000-0000-000000000000}"/>
          </ac:spMkLst>
        </pc:spChg>
      </pc:sldChg>
      <pc:sldChg chg="modSp add del mod">
        <pc:chgData name="Nathalie Declercq" userId="dcbd5312-c975-4b18-b051-fc96884b9fc8" providerId="ADAL" clId="{DDCF34E2-64B2-454A-B41E-E841921DA617}" dt="2022-11-18T13:39:42.082" v="4077" actId="47"/>
        <pc:sldMkLst>
          <pc:docMk/>
          <pc:sldMk cId="2599141625" sldId="337"/>
        </pc:sldMkLst>
        <pc:spChg chg="mod">
          <ac:chgData name="Nathalie Declercq" userId="dcbd5312-c975-4b18-b051-fc96884b9fc8" providerId="ADAL" clId="{DDCF34E2-64B2-454A-B41E-E841921DA617}" dt="2022-11-18T13:35:46.148" v="4005" actId="27636"/>
          <ac:spMkLst>
            <pc:docMk/>
            <pc:sldMk cId="2599141625" sldId="337"/>
            <ac:spMk id="2" creationId="{00000000-0000-0000-0000-000000000000}"/>
          </ac:spMkLst>
        </pc:spChg>
        <pc:spChg chg="mod">
          <ac:chgData name="Nathalie Declercq" userId="dcbd5312-c975-4b18-b051-fc96884b9fc8" providerId="ADAL" clId="{DDCF34E2-64B2-454A-B41E-E841921DA617}" dt="2022-11-18T13:34:44.299" v="3988"/>
          <ac:spMkLst>
            <pc:docMk/>
            <pc:sldMk cId="2599141625" sldId="337"/>
            <ac:spMk id="4" creationId="{00000000-0000-0000-0000-000000000000}"/>
          </ac:spMkLst>
        </pc:spChg>
      </pc:sldChg>
    </pc:docChg>
  </pc:docChgLst>
  <pc:docChgLst>
    <pc:chgData name="Karine Van Driessche" userId="a43825ed-fd74-4c5f-b4b9-b086ea00603a" providerId="ADAL" clId="{221B04BE-89B2-473F-84B2-4E6C29269575}"/>
    <pc:docChg chg="custSel modSld sldOrd">
      <pc:chgData name="Karine Van Driessche" userId="a43825ed-fd74-4c5f-b4b9-b086ea00603a" providerId="ADAL" clId="{221B04BE-89B2-473F-84B2-4E6C29269575}" dt="2023-11-12T23:12:54.049" v="3" actId="27636"/>
      <pc:docMkLst>
        <pc:docMk/>
      </pc:docMkLst>
      <pc:sldChg chg="modSp mod ord">
        <pc:chgData name="Karine Van Driessche" userId="a43825ed-fd74-4c5f-b4b9-b086ea00603a" providerId="ADAL" clId="{221B04BE-89B2-473F-84B2-4E6C29269575}" dt="2023-11-12T23:12:54.049" v="3" actId="27636"/>
        <pc:sldMkLst>
          <pc:docMk/>
          <pc:sldMk cId="148946960" sldId="282"/>
        </pc:sldMkLst>
        <pc:spChg chg="mod">
          <ac:chgData name="Karine Van Driessche" userId="a43825ed-fd74-4c5f-b4b9-b086ea00603a" providerId="ADAL" clId="{221B04BE-89B2-473F-84B2-4E6C29269575}" dt="2023-11-12T23:12:54.049" v="3" actId="27636"/>
          <ac:spMkLst>
            <pc:docMk/>
            <pc:sldMk cId="148946960" sldId="282"/>
            <ac:spMk id="1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0F6D7-AF47-4083-8927-243273E4D486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3AB9D-1975-4C51-94AD-8B20B0AEE8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901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957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432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4454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9914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386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FFE9-9DB3-43DD-ABC9-9EFD1CE31FE2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2375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D0C-128C-4FCB-A804-D28BF73D7C0F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156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F252-5B3B-4CDD-846A-084CD96F99B8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647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FB3-B3CF-4A11-872B-AB4A3711FB03}" type="datetime1">
              <a:rPr lang="nl-BE" smtClean="0"/>
              <a:t>13/11/2023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3552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91BA-3A0D-4F3A-B0C7-3C7EDDD05E78}" type="datetime1">
              <a:rPr lang="nl-BE" smtClean="0"/>
              <a:t>13/11/2023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77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AE46-1A41-4A00-A2CB-EDDCBE45EDC1}" type="datetime1">
              <a:rPr lang="nl-BE" smtClean="0"/>
              <a:t>13/11/2023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9450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51FB1-D8C4-43C8-A11C-D14263B48D6E}" type="datetime1">
              <a:rPr lang="nl-BE" smtClean="0"/>
              <a:t>13/11/2023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63404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79ED-7723-47AC-96AF-786820394240}" type="datetime1">
              <a:rPr lang="nl-BE" smtClean="0"/>
              <a:t>13/11/2023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5663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13F91-2A6A-42EF-983E-CFE2326D1F44}" type="datetime1">
              <a:rPr lang="nl-BE" smtClean="0"/>
              <a:t>13/11/2023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91766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97EA-767D-4704-BE24-1AD1F00A3FA6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16049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0C77-5EF2-4766-8856-A75AC701C308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557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B28BE-8809-440A-ADC5-07DFCD437642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893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8362"/>
          <a:stretch/>
        </p:blipFill>
        <p:spPr>
          <a:xfrm>
            <a:off x="-1" y="0"/>
            <a:ext cx="4437529" cy="50292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0"/>
            <a:ext cx="6864101" cy="51435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69948" y="1597819"/>
            <a:ext cx="8774052" cy="1102519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IT Fundamentals hoofdstuk </a:t>
            </a:r>
            <a:r>
              <a:rPr lang="nl-BE" dirty="0"/>
              <a:t>8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4104329" y="2570400"/>
            <a:ext cx="4741643" cy="758328"/>
          </a:xfrm>
        </p:spPr>
        <p:txBody>
          <a:bodyPr>
            <a:noAutofit/>
          </a:bodyPr>
          <a:lstStyle/>
          <a:p>
            <a:pPr algn="ctr"/>
            <a:r>
              <a:rPr lang="nl-BE" b="1" dirty="0"/>
              <a:t>Veeltermfuncties</a:t>
            </a:r>
            <a:endParaRPr lang="nl-BE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8.2. Constante functies (vervolg)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8.2.2. Voorbeeld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Beschouw: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Eigenschappen: 									Grafiek: 							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Tekenonderzoek:  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FB1F142-A675-9071-A0E5-348DA4DC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82" y="1437923"/>
            <a:ext cx="1866731" cy="57375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DECB013-7D57-CE5E-F2B4-D564B58B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55" y="2477691"/>
            <a:ext cx="2966085" cy="13547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0D3DCC9-DB8B-434C-ACC6-69C182154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855" y="4019571"/>
            <a:ext cx="2520315" cy="80740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79B4B39-588A-DEC7-CFB6-DA9A7E046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428" y="2441257"/>
            <a:ext cx="2777888" cy="25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8.2. Constante functies (vervolg)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8.2.3. Oefening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De constante functie f bevat het koppel (2, −3). Bepaal deze functie f en berekenen f(5) en f(-8).</a:t>
            </a: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																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8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2800" dirty="0">
                <a:solidFill>
                  <a:schemeClr val="tx1"/>
                </a:solidFill>
              </a:rPr>
              <a:t>Lineaire functies of functies van de eerste graad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8.3.1. Algemeen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 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De functie                                                          waarbij a en b gegeven reële getallen zijn en a ≠ 0, 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noemt men </a:t>
            </a:r>
            <a:r>
              <a:rPr lang="nl-BE" sz="1600" b="1" dirty="0">
                <a:solidFill>
                  <a:srgbClr val="FF0000"/>
                </a:solidFill>
              </a:rPr>
              <a:t>een functie van de eerste graad </a:t>
            </a:r>
            <a:r>
              <a:rPr lang="nl-BE" sz="1600" dirty="0">
                <a:solidFill>
                  <a:schemeClr val="tx1"/>
                </a:solidFill>
              </a:rPr>
              <a:t>of </a:t>
            </a:r>
            <a:r>
              <a:rPr lang="nl-BE" sz="1600" b="1" dirty="0">
                <a:solidFill>
                  <a:srgbClr val="FF0000"/>
                </a:solidFill>
              </a:rPr>
              <a:t>lineaire functie</a:t>
            </a:r>
            <a:r>
              <a:rPr lang="nl-BE" sz="1600" dirty="0">
                <a:solidFill>
                  <a:schemeClr val="tx1"/>
                </a:solidFill>
              </a:rPr>
              <a:t>.</a:t>
            </a: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Eigenschappen: 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1EE42EA-B4D8-D1BB-B38C-B73A3F65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954708"/>
            <a:ext cx="2371725" cy="36610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139DFD-D442-CC68-44D0-EB9B0175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32" y="2855522"/>
            <a:ext cx="3289935" cy="19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2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2078" y="347883"/>
            <a:ext cx="8698925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2800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63552" y="786911"/>
            <a:ext cx="8809834" cy="3569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Grafiek: </a:t>
            </a:r>
            <a:r>
              <a:rPr lang="nl-BE" sz="1600" dirty="0">
                <a:solidFill>
                  <a:schemeClr val="tx1"/>
                </a:solidFill>
              </a:rPr>
              <a:t>schuine rechte die de X-as snijdt met vergelijking </a:t>
            </a:r>
            <a:r>
              <a:rPr lang="nl-BE" sz="1600" b="1" dirty="0">
                <a:solidFill>
                  <a:schemeClr val="tx1"/>
                </a:solidFill>
              </a:rPr>
              <a:t>y = </a:t>
            </a:r>
            <a:r>
              <a:rPr lang="nl-BE" sz="1600" b="1" dirty="0" err="1">
                <a:solidFill>
                  <a:schemeClr val="tx1"/>
                </a:solidFill>
              </a:rPr>
              <a:t>ax</a:t>
            </a:r>
            <a:r>
              <a:rPr lang="nl-BE" sz="1600" b="1" dirty="0">
                <a:solidFill>
                  <a:schemeClr val="tx1"/>
                </a:solidFill>
              </a:rPr>
              <a:t> + b, </a:t>
            </a:r>
            <a:r>
              <a:rPr lang="nl-BE" sz="1600" dirty="0">
                <a:solidFill>
                  <a:schemeClr val="tx1"/>
                </a:solidFill>
              </a:rPr>
              <a:t>met a de </a:t>
            </a:r>
            <a:r>
              <a:rPr lang="nl-BE" sz="1600" dirty="0" err="1">
                <a:solidFill>
                  <a:schemeClr val="tx1"/>
                </a:solidFill>
              </a:rPr>
              <a:t>richtingscoëfficient</a:t>
            </a:r>
            <a:r>
              <a:rPr lang="nl-BE" sz="1600" dirty="0">
                <a:solidFill>
                  <a:schemeClr val="tx1"/>
                </a:solidFill>
              </a:rPr>
              <a:t> of </a:t>
            </a:r>
            <a:r>
              <a:rPr lang="nl-BE" sz="1600" b="1" dirty="0" err="1">
                <a:solidFill>
                  <a:schemeClr val="tx1"/>
                </a:solidFill>
              </a:rPr>
              <a:t>rico</a:t>
            </a:r>
            <a:r>
              <a:rPr lang="nl-BE" sz="16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Tekenverloop:  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03B22DE-6564-D47E-6BDD-4F00F526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35" y="3750907"/>
            <a:ext cx="3679085" cy="93225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E394964-9048-14A6-F288-BD11029F3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04" y="1321893"/>
            <a:ext cx="5263211" cy="22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2800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8.3.2. Voorbeeld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Beschouw: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Eigenschappen:									Grafiek: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Tekenverloop: 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E2C30A0-DD4E-2E72-184A-1AC6A9DE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13" y="1487487"/>
            <a:ext cx="2130213" cy="42160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A08356C-23CC-E988-1C5E-C57D0827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12" y="2056235"/>
            <a:ext cx="3429591" cy="194003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D645314-CE5E-751F-A2EE-7933DD3B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212" y="4455495"/>
            <a:ext cx="2531428" cy="62164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3D48C4E-8530-45B0-608D-304494769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53" y="2056235"/>
            <a:ext cx="2563162" cy="2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7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2800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8.3.3. De vergelijking van een rechte door twee gegeven punten 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Voorbeeld: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Zij f een eerste </a:t>
            </a:r>
            <a:r>
              <a:rPr lang="nl-BE" sz="1600" dirty="0" err="1">
                <a:solidFill>
                  <a:schemeClr val="tx1"/>
                </a:solidFill>
              </a:rPr>
              <a:t>graadsfunctie</a:t>
            </a:r>
            <a:r>
              <a:rPr lang="nl-BE" sz="1600" dirty="0">
                <a:solidFill>
                  <a:schemeClr val="tx1"/>
                </a:solidFill>
              </a:rPr>
              <a:t> die door de punten (3,4) en (5,8) gaat. 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Er geldt: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of 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F53B89-1F1E-5A8D-20CB-F04C9E67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1" y="2430904"/>
            <a:ext cx="4551640" cy="116437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FEDE0E1-959C-0228-28C2-0E625F868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4" y="3799021"/>
            <a:ext cx="2748671" cy="5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53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2800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8.3.4</a:t>
            </a:r>
            <a:r>
              <a:rPr lang="nl-BE" sz="1800" b="1" dirty="0">
                <a:solidFill>
                  <a:schemeClr val="tx1"/>
                </a:solidFill>
              </a:rPr>
              <a:t>. </a:t>
            </a:r>
            <a:r>
              <a:rPr lang="nl-BE" sz="1600" b="1" dirty="0">
                <a:solidFill>
                  <a:schemeClr val="tx1"/>
                </a:solidFill>
              </a:rPr>
              <a:t>De vergelijking van een rechte door één gegeven punt en gegeven </a:t>
            </a:r>
            <a:r>
              <a:rPr lang="nl-BE" sz="1600" b="1" dirty="0" err="1">
                <a:solidFill>
                  <a:schemeClr val="tx1"/>
                </a:solidFill>
              </a:rPr>
              <a:t>rico</a:t>
            </a:r>
            <a:r>
              <a:rPr lang="nl-BE" sz="1600" b="1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Voorbeeld: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Zij g een rechte met </a:t>
            </a:r>
            <a:r>
              <a:rPr lang="nl-BE" sz="1600" dirty="0" err="1">
                <a:solidFill>
                  <a:schemeClr val="tx1"/>
                </a:solidFill>
              </a:rPr>
              <a:t>rico</a:t>
            </a:r>
            <a:r>
              <a:rPr lang="nl-BE" sz="1600" dirty="0">
                <a:solidFill>
                  <a:schemeClr val="tx1"/>
                </a:solidFill>
              </a:rPr>
              <a:t> = -2 en (3, 1) ∈ g.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en dus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53C7D21-84C9-1E17-5ECD-FB9E346C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88" y="1609086"/>
            <a:ext cx="4029165" cy="56220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9C96170-FDB0-EBCB-3681-185E96A6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01" y="3139773"/>
            <a:ext cx="4203025" cy="81788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2CB944C-1984-3464-224D-F4D0610D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635" y="4257778"/>
            <a:ext cx="2619733" cy="3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1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2800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932474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8.3.5</a:t>
            </a:r>
            <a:r>
              <a:rPr lang="nl-BE" sz="1800" b="1" dirty="0">
                <a:solidFill>
                  <a:schemeClr val="tx1"/>
                </a:solidFill>
              </a:rPr>
              <a:t>. </a:t>
            </a:r>
            <a:r>
              <a:rPr lang="nl-BE" sz="1600" b="1" dirty="0">
                <a:solidFill>
                  <a:schemeClr val="tx1"/>
                </a:solidFill>
              </a:rPr>
              <a:t>Oefeningen.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200" dirty="0">
                <a:solidFill>
                  <a:schemeClr val="tx1"/>
                </a:solidFill>
              </a:rPr>
              <a:t>	</a:t>
            </a:r>
            <a:r>
              <a:rPr lang="nl-BE" sz="1400" dirty="0">
                <a:solidFill>
                  <a:schemeClr val="tx1"/>
                </a:solidFill>
              </a:rPr>
              <a:t> En bepaal eveneens:</a:t>
            </a: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1483B0B-FA3A-49F3-F70D-528E5B31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23" y="1284107"/>
            <a:ext cx="6816286" cy="257528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33B010B-A55A-59E0-CD52-9CB3A62C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56" y="4234381"/>
            <a:ext cx="1626394" cy="9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5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2800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8.3.5</a:t>
            </a:r>
            <a:r>
              <a:rPr lang="nl-BE" sz="1800" b="1" dirty="0">
                <a:solidFill>
                  <a:schemeClr val="tx1"/>
                </a:solidFill>
              </a:rPr>
              <a:t>. </a:t>
            </a:r>
            <a:r>
              <a:rPr lang="nl-BE" sz="1600" b="1" dirty="0">
                <a:solidFill>
                  <a:schemeClr val="tx1"/>
                </a:solidFill>
              </a:rPr>
              <a:t>Oefeningen (vervolg).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3FFC8D2-D120-7E06-58B0-A7480ACF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8" y="1701118"/>
            <a:ext cx="6557516" cy="30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 op lineaire functies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025435"/>
            <a:ext cx="7886700" cy="4015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Oefening</a:t>
            </a:r>
            <a:r>
              <a:rPr lang="nl-BE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1a: oplossing</a:t>
            </a:r>
            <a:endParaRPr lang="nl-BE" sz="1500" dirty="0"/>
          </a:p>
          <a:p>
            <a:r>
              <a:rPr lang="nl-BE" sz="1200" dirty="0"/>
              <a:t>dom f = R.</a:t>
            </a:r>
          </a:p>
          <a:p>
            <a:r>
              <a:rPr lang="nl-BE" sz="1200" dirty="0" err="1"/>
              <a:t>bld</a:t>
            </a:r>
            <a:r>
              <a:rPr lang="nl-BE" sz="1200" dirty="0"/>
              <a:t> f = R.</a:t>
            </a:r>
          </a:p>
          <a:p>
            <a:r>
              <a:rPr lang="nl-BE" sz="1200" dirty="0"/>
              <a:t>nulpunt: x = 3.</a:t>
            </a:r>
          </a:p>
          <a:p>
            <a:pPr marL="0" indent="0">
              <a:buNone/>
            </a:pPr>
            <a:r>
              <a:rPr lang="nl-BE" sz="1200" dirty="0"/>
              <a:t>Verklaring: f(x) = 0 ⇔ x − 3 = 0 ⇔ x = 3.</a:t>
            </a:r>
          </a:p>
          <a:p>
            <a:r>
              <a:rPr lang="nl-BE" sz="1200" dirty="0"/>
              <a:t>snijpunt met de Y-as: (0, −3).</a:t>
            </a:r>
          </a:p>
          <a:p>
            <a:pPr marL="0" indent="0">
              <a:buNone/>
            </a:pPr>
            <a:r>
              <a:rPr lang="nl-BE" sz="1200" dirty="0"/>
              <a:t>Verklaring: f(0) = 0 − 3 = −3.</a:t>
            </a:r>
          </a:p>
          <a:p>
            <a:r>
              <a:rPr lang="nl-BE" sz="1200" dirty="0"/>
              <a:t>tekentabel: de </a:t>
            </a:r>
            <a:r>
              <a:rPr lang="nl-BE" sz="1200" dirty="0" err="1"/>
              <a:t>coefficiënt</a:t>
            </a:r>
            <a:r>
              <a:rPr lang="nl-BE" sz="1200" dirty="0"/>
              <a:t> bij x is 1, deze </a:t>
            </a:r>
            <a:r>
              <a:rPr lang="nl-BE" sz="1200" dirty="0" err="1"/>
              <a:t>coefficiënt</a:t>
            </a:r>
            <a:r>
              <a:rPr lang="nl-BE" sz="1200" dirty="0"/>
              <a:t> komt </a:t>
            </a:r>
          </a:p>
          <a:p>
            <a:pPr marL="0" indent="0">
              <a:buNone/>
            </a:pPr>
            <a:r>
              <a:rPr lang="nl-BE" sz="1200" dirty="0"/>
              <a:t>overeen met de </a:t>
            </a:r>
            <a:r>
              <a:rPr lang="nl-BE" sz="1200" dirty="0" err="1"/>
              <a:t>richtingscoefficiënt</a:t>
            </a:r>
            <a:r>
              <a:rPr lang="nl-BE" sz="1200" dirty="0"/>
              <a:t> van de rechte corresponderend </a:t>
            </a:r>
          </a:p>
          <a:p>
            <a:pPr marL="0" indent="0">
              <a:buNone/>
            </a:pPr>
            <a:r>
              <a:rPr lang="nl-BE" sz="1200" dirty="0"/>
              <a:t>met de grafiek van f. Een positieve </a:t>
            </a:r>
            <a:r>
              <a:rPr lang="nl-BE" sz="1200" dirty="0" err="1"/>
              <a:t>rico</a:t>
            </a:r>
            <a:r>
              <a:rPr lang="nl-BE" sz="1200" dirty="0"/>
              <a:t> duidt op een stijgende rechte.</a:t>
            </a:r>
          </a:p>
          <a:p>
            <a:pPr marL="0" indent="0">
              <a:buNone/>
            </a:pPr>
            <a:r>
              <a:rPr lang="nl-BE" sz="1200" u="sng" dirty="0"/>
              <a:t>x	−∞		3		+∞</a:t>
            </a:r>
          </a:p>
          <a:p>
            <a:pPr marL="0" indent="0">
              <a:buNone/>
            </a:pPr>
            <a:r>
              <a:rPr lang="nl-BE" sz="1200" dirty="0"/>
              <a:t>f(x)		−	0	+	</a:t>
            </a:r>
          </a:p>
          <a:p>
            <a:r>
              <a:rPr lang="nl-BE" sz="1200" dirty="0"/>
              <a:t>Grafiek: in de grafiek wordt alle verzamelde informatie over de functie </a:t>
            </a:r>
          </a:p>
          <a:p>
            <a:pPr marL="0" indent="0">
              <a:buNone/>
            </a:pPr>
            <a:r>
              <a:rPr lang="nl-BE" sz="1200" dirty="0"/>
              <a:t>f grafisch weergegeven. 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19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5" y="1407523"/>
            <a:ext cx="281463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685799" y="1393399"/>
            <a:ext cx="8146627" cy="3590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nl-BE" dirty="0"/>
              <a:t>8.1. Definities en notaties </a:t>
            </a:r>
          </a:p>
          <a:p>
            <a:pPr marL="457200" lvl="1" indent="0">
              <a:buNone/>
            </a:pPr>
            <a:r>
              <a:rPr lang="nl-BE" dirty="0"/>
              <a:t>8.2. Constante functies</a:t>
            </a:r>
          </a:p>
          <a:p>
            <a:pPr marL="457200" lvl="1" indent="0">
              <a:buNone/>
            </a:pPr>
            <a:r>
              <a:rPr lang="nl-BE" dirty="0"/>
              <a:t>	8.2.1. Algemeen</a:t>
            </a:r>
          </a:p>
          <a:p>
            <a:pPr marL="457200" lvl="1" indent="0">
              <a:buNone/>
            </a:pPr>
            <a:r>
              <a:rPr lang="nl-BE" dirty="0"/>
              <a:t>	8.2.2. Voorbeeld</a:t>
            </a:r>
          </a:p>
          <a:p>
            <a:pPr marL="457200" lvl="1" indent="0">
              <a:buNone/>
            </a:pPr>
            <a:r>
              <a:rPr lang="nl-BE" dirty="0"/>
              <a:t>	8.2.3. Oefening</a:t>
            </a:r>
          </a:p>
          <a:p>
            <a:pPr marL="457200" lvl="1" indent="0">
              <a:buNone/>
            </a:pPr>
            <a:r>
              <a:rPr lang="nl-BE" dirty="0"/>
              <a:t>8.3. Lineaire functies of functies van de eerste graad</a:t>
            </a:r>
          </a:p>
          <a:p>
            <a:pPr marL="457200" lvl="1" indent="0">
              <a:buNone/>
            </a:pPr>
            <a:r>
              <a:rPr lang="nl-BE" dirty="0"/>
              <a:t>	8.3.1. Algemeen</a:t>
            </a:r>
          </a:p>
          <a:p>
            <a:pPr marL="457200" lvl="1" indent="0">
              <a:buNone/>
            </a:pPr>
            <a:r>
              <a:rPr lang="nl-BE" dirty="0"/>
              <a:t>	8.3.2. Voorbeeld</a:t>
            </a:r>
          </a:p>
          <a:p>
            <a:pPr marL="457200" lvl="1" indent="0">
              <a:buNone/>
            </a:pPr>
            <a:r>
              <a:rPr lang="nl-BE" dirty="0"/>
              <a:t>	8.3.3. De vergelijking van een rechte door twee gegeven punten </a:t>
            </a:r>
          </a:p>
          <a:p>
            <a:pPr marL="457200" lvl="1" indent="0">
              <a:buNone/>
            </a:pPr>
            <a:r>
              <a:rPr lang="nl-BE" dirty="0"/>
              <a:t>	8.3.4. De vergelijking van een rechte door één gegeven punt en gegeven </a:t>
            </a:r>
            <a:r>
              <a:rPr lang="nl-BE" dirty="0" err="1"/>
              <a:t>rico</a:t>
            </a:r>
            <a:endParaRPr lang="nl-BE" dirty="0"/>
          </a:p>
          <a:p>
            <a:pPr marL="457200" lvl="1" indent="0">
              <a:buNone/>
            </a:pPr>
            <a:r>
              <a:rPr lang="nl-BE" dirty="0"/>
              <a:t>	8.3.5. Oefeningen </a:t>
            </a:r>
          </a:p>
          <a:p>
            <a:pPr marL="457200" lvl="1" indent="0">
              <a:buNone/>
            </a:pPr>
            <a:r>
              <a:rPr lang="nl-BE" dirty="0"/>
              <a:t>8.4. Functies van de tweede graad</a:t>
            </a:r>
          </a:p>
          <a:p>
            <a:pPr marL="457200" lvl="1" indent="0">
              <a:buNone/>
            </a:pPr>
            <a:r>
              <a:rPr lang="nl-BE" dirty="0"/>
              <a:t>	8.4.1. Algemeen</a:t>
            </a:r>
          </a:p>
          <a:p>
            <a:pPr marL="457200" lvl="1" indent="0">
              <a:buNone/>
            </a:pPr>
            <a:r>
              <a:rPr lang="nl-BE" dirty="0"/>
              <a:t>	8.4.2. Voorbeeld</a:t>
            </a:r>
          </a:p>
          <a:p>
            <a:pPr marL="457200" lvl="1" indent="0">
              <a:buNone/>
            </a:pPr>
            <a:r>
              <a:rPr lang="nl-BE" dirty="0"/>
              <a:t>	8.4.3. Oefeningen </a:t>
            </a:r>
          </a:p>
          <a:p>
            <a:pPr marL="457200" lvl="1" indent="0">
              <a:buNone/>
            </a:pPr>
            <a:endParaRPr lang="nl-BE" sz="1800" dirty="0">
              <a:latin typeface="Montserrat SemiBold" panose="00000700000000000000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latin typeface="Montserrat ExtraBold" panose="00000900000000000000" pitchFamily="2" charset="0"/>
              </a:rPr>
              <a:t>Inhoud.</a:t>
            </a:r>
          </a:p>
        </p:txBody>
      </p:sp>
    </p:spTree>
    <p:extLst>
      <p:ext uri="{BB962C8B-B14F-4D97-AF65-F5344CB8AC3E}">
        <p14:creationId xmlns:p14="http://schemas.microsoft.com/office/powerpoint/2010/main" val="212547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 op lineaire functies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025435"/>
            <a:ext cx="7886700" cy="4015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Oefening</a:t>
            </a:r>
            <a:r>
              <a:rPr lang="nl-BE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1b: oplossing</a:t>
            </a:r>
            <a:endParaRPr lang="nl-BE" sz="1500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20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7821"/>
            <a:ext cx="5636419" cy="28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96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 op lineaire functies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025435"/>
            <a:ext cx="7886700" cy="4015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Oefening</a:t>
            </a:r>
            <a:r>
              <a:rPr lang="nl-BE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1b: oplossing</a:t>
            </a:r>
            <a:endParaRPr lang="nl-BE" sz="1500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21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3" y="1383506"/>
            <a:ext cx="39290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93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3600" b="1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025435"/>
            <a:ext cx="7886700" cy="4015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Oefening</a:t>
            </a:r>
            <a:r>
              <a:rPr lang="nl-BE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2a: oplossing</a:t>
            </a:r>
            <a:endParaRPr lang="nl-BE" sz="1500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22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8041"/>
            <a:ext cx="5772150" cy="34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3600" b="1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025435"/>
            <a:ext cx="7886700" cy="4015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Oefening</a:t>
            </a:r>
            <a:r>
              <a:rPr lang="nl-BE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2b: oplossing</a:t>
            </a:r>
            <a:endParaRPr lang="nl-BE" sz="1500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23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43560"/>
            <a:ext cx="3571875" cy="2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91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3600" b="1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025435"/>
            <a:ext cx="7886700" cy="4015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Oefening</a:t>
            </a:r>
            <a:r>
              <a:rPr lang="nl-BE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2c: oplossing</a:t>
            </a:r>
            <a:endParaRPr lang="nl-BE" sz="1500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24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572373"/>
            <a:ext cx="4564856" cy="29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49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3600" b="1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Oplossing oefening3:</a:t>
            </a:r>
            <a:endParaRPr lang="nl-BE" sz="1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25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82" y="982861"/>
            <a:ext cx="5900738" cy="40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96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8.3. </a:t>
            </a:r>
            <a:r>
              <a:rPr lang="nl-BE" sz="3600" b="1" dirty="0">
                <a:solidFill>
                  <a:schemeClr val="tx1"/>
                </a:solidFill>
              </a:rPr>
              <a:t>Lineaire functies of functies van de eerste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383733"/>
            <a:ext cx="7886700" cy="3263504"/>
          </a:xfrm>
        </p:spPr>
        <p:txBody>
          <a:bodyPr>
            <a:normAutofit/>
          </a:bodyPr>
          <a:lstStyle/>
          <a:p>
            <a:r>
              <a:rPr lang="nl-BE" sz="15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Oplossing oefening 3 (vervolg):</a:t>
            </a:r>
          </a:p>
          <a:p>
            <a:endParaRPr lang="nl-BE" sz="1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26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57362"/>
            <a:ext cx="5229225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7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8.4.1</a:t>
            </a:r>
            <a:r>
              <a:rPr lang="nl-BE" sz="1800" b="1" dirty="0">
                <a:solidFill>
                  <a:schemeClr val="tx1"/>
                </a:solidFill>
              </a:rPr>
              <a:t>. </a:t>
            </a:r>
            <a:r>
              <a:rPr lang="nl-BE" sz="1600" b="1" dirty="0">
                <a:solidFill>
                  <a:schemeClr val="tx1"/>
                </a:solidFill>
              </a:rPr>
              <a:t>Algemeen.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Een functie                                                               waarbij a, b en c gegeven reële getallen zijn en waarvoor a ≠ 0, noemt men </a:t>
            </a:r>
            <a:r>
              <a:rPr lang="nl-BE" sz="1600" b="1" dirty="0">
                <a:solidFill>
                  <a:srgbClr val="FF0000"/>
                </a:solidFill>
              </a:rPr>
              <a:t>een functie van de tweede graad</a:t>
            </a:r>
            <a:r>
              <a:rPr lang="nl-BE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Grafiek: 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F12C28-8728-B63C-0348-7D0A35F5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48" y="1817327"/>
            <a:ext cx="2670517" cy="34237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5834F55-28A5-85F8-1CC0-80EFFBC5E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91" y="2749027"/>
            <a:ext cx="7676866" cy="14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6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2927" y="824401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8.4.1</a:t>
            </a:r>
            <a:r>
              <a:rPr lang="nl-BE" sz="1800" b="1" dirty="0">
                <a:solidFill>
                  <a:schemeClr val="tx1"/>
                </a:solidFill>
              </a:rPr>
              <a:t>. </a:t>
            </a:r>
            <a:r>
              <a:rPr lang="nl-BE" sz="1600" b="1" dirty="0">
                <a:solidFill>
                  <a:schemeClr val="tx1"/>
                </a:solidFill>
              </a:rPr>
              <a:t>Algemeen.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Een functie                                                               waarbij a, b en c gegeven reële getallen zijn en waarvoor a ≠ 0, noemt men </a:t>
            </a:r>
            <a:r>
              <a:rPr lang="nl-BE" sz="1600" b="1" dirty="0">
                <a:solidFill>
                  <a:srgbClr val="FF0000"/>
                </a:solidFill>
              </a:rPr>
              <a:t>een functie van de tweede graad</a:t>
            </a:r>
            <a:r>
              <a:rPr lang="nl-BE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Indien </a:t>
            </a:r>
            <a:r>
              <a:rPr lang="nl-BE" sz="1600" b="1" dirty="0">
                <a:solidFill>
                  <a:schemeClr val="tx1"/>
                </a:solidFill>
              </a:rPr>
              <a:t>a &gt; 0</a:t>
            </a:r>
            <a:r>
              <a:rPr lang="nl-BE" sz="1600" dirty="0">
                <a:solidFill>
                  <a:schemeClr val="tx1"/>
                </a:solidFill>
              </a:rPr>
              <a:t> is,  is de grafiek een </a:t>
            </a:r>
            <a:r>
              <a:rPr lang="nl-BE" sz="1600" b="1" dirty="0" err="1">
                <a:solidFill>
                  <a:schemeClr val="tx1"/>
                </a:solidFill>
              </a:rPr>
              <a:t>dalparabool</a:t>
            </a:r>
            <a:r>
              <a:rPr lang="nl-BE" sz="1600" dirty="0">
                <a:solidFill>
                  <a:schemeClr val="tx1"/>
                </a:solidFill>
              </a:rPr>
              <a:t>; indien </a:t>
            </a:r>
            <a:r>
              <a:rPr lang="nl-BE" sz="1600" b="1" dirty="0">
                <a:solidFill>
                  <a:schemeClr val="tx1"/>
                </a:solidFill>
              </a:rPr>
              <a:t>a &lt; 0 </a:t>
            </a:r>
            <a:r>
              <a:rPr lang="nl-BE" sz="1600" dirty="0">
                <a:solidFill>
                  <a:schemeClr val="tx1"/>
                </a:solidFill>
              </a:rPr>
              <a:t>is, is de grafiek een </a:t>
            </a:r>
            <a:r>
              <a:rPr lang="nl-BE" sz="1600" b="1" dirty="0">
                <a:solidFill>
                  <a:schemeClr val="tx1"/>
                </a:solidFill>
              </a:rPr>
              <a:t>bergparabool</a:t>
            </a:r>
            <a:r>
              <a:rPr lang="nl-BE" sz="1600" dirty="0">
                <a:solidFill>
                  <a:schemeClr val="tx1"/>
                </a:solidFill>
              </a:rPr>
              <a:t>.</a:t>
            </a: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 err="1">
                <a:solidFill>
                  <a:schemeClr val="tx1"/>
                </a:solidFill>
              </a:rPr>
              <a:t>Extrema’s</a:t>
            </a:r>
            <a:r>
              <a:rPr lang="nl-BE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Een tweedegraadsfunctie heeft </a:t>
            </a:r>
            <a:r>
              <a:rPr lang="nl-BE" sz="1600" b="1" dirty="0">
                <a:solidFill>
                  <a:schemeClr val="tx1"/>
                </a:solidFill>
              </a:rPr>
              <a:t>één </a:t>
            </a:r>
            <a:r>
              <a:rPr lang="nl-BE" sz="1600" b="1" dirty="0" err="1">
                <a:solidFill>
                  <a:schemeClr val="tx1"/>
                </a:solidFill>
              </a:rPr>
              <a:t>extremum</a:t>
            </a:r>
            <a:r>
              <a:rPr lang="nl-BE" sz="1600" dirty="0">
                <a:solidFill>
                  <a:schemeClr val="tx1"/>
                </a:solidFill>
              </a:rPr>
              <a:t>, nl. </a:t>
            </a:r>
            <a:r>
              <a:rPr lang="nl-BE" sz="1600" b="1" dirty="0">
                <a:solidFill>
                  <a:srgbClr val="FF0000"/>
                </a:solidFill>
              </a:rPr>
              <a:t>de top van de parabool</a:t>
            </a:r>
            <a:r>
              <a:rPr lang="nl-BE" sz="160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Bij een </a:t>
            </a:r>
            <a:r>
              <a:rPr lang="nl-BE" sz="1600" b="1" dirty="0" err="1">
                <a:solidFill>
                  <a:schemeClr val="tx1"/>
                </a:solidFill>
              </a:rPr>
              <a:t>dalparabool</a:t>
            </a:r>
            <a:r>
              <a:rPr lang="nl-BE" sz="1600" dirty="0">
                <a:solidFill>
                  <a:schemeClr val="tx1"/>
                </a:solidFill>
              </a:rPr>
              <a:t> is dit </a:t>
            </a:r>
            <a:r>
              <a:rPr lang="nl-BE" sz="1600" dirty="0" err="1">
                <a:solidFill>
                  <a:schemeClr val="tx1"/>
                </a:solidFill>
              </a:rPr>
              <a:t>extremum</a:t>
            </a:r>
            <a:r>
              <a:rPr lang="nl-BE" sz="1600" dirty="0">
                <a:solidFill>
                  <a:schemeClr val="tx1"/>
                </a:solidFill>
              </a:rPr>
              <a:t> </a:t>
            </a:r>
            <a:r>
              <a:rPr lang="nl-BE" sz="1600" b="1" dirty="0">
                <a:solidFill>
                  <a:schemeClr val="tx1"/>
                </a:solidFill>
              </a:rPr>
              <a:t>een minimum</a:t>
            </a:r>
            <a:r>
              <a:rPr lang="nl-BE" sz="1600" dirty="0">
                <a:solidFill>
                  <a:schemeClr val="tx1"/>
                </a:solidFill>
              </a:rPr>
              <a:t>, bij een </a:t>
            </a:r>
            <a:r>
              <a:rPr lang="nl-BE" sz="1600" b="1" dirty="0">
                <a:solidFill>
                  <a:schemeClr val="tx1"/>
                </a:solidFill>
              </a:rPr>
              <a:t>bergparabool</a:t>
            </a:r>
            <a:r>
              <a:rPr lang="nl-BE" sz="1600" dirty="0">
                <a:solidFill>
                  <a:schemeClr val="tx1"/>
                </a:solidFill>
              </a:rPr>
              <a:t> </a:t>
            </a:r>
            <a:r>
              <a:rPr lang="nl-BE" sz="1600" b="1" dirty="0">
                <a:solidFill>
                  <a:schemeClr val="tx1"/>
                </a:solidFill>
              </a:rPr>
              <a:t>een maximum</a:t>
            </a:r>
            <a:r>
              <a:rPr lang="nl-BE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 Domein:								Beeld: </a:t>
            </a: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F12C28-8728-B63C-0348-7D0A35F5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55" y="1447945"/>
            <a:ext cx="2670517" cy="342374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59DE40B-85EE-774F-29AD-65E18BCD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19" y="3925780"/>
            <a:ext cx="1265996" cy="39331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24C6D73-DEEE-14EF-1DBF-933E4652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28" y="3782117"/>
            <a:ext cx="2311718" cy="12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73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16523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59468" y="925005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8.4.1</a:t>
            </a:r>
            <a:r>
              <a:rPr lang="nl-BE" sz="1800" b="1" dirty="0">
                <a:solidFill>
                  <a:schemeClr val="tx1"/>
                </a:solidFill>
              </a:rPr>
              <a:t>. </a:t>
            </a:r>
            <a:r>
              <a:rPr lang="nl-BE" sz="1600" b="1" dirty="0">
                <a:solidFill>
                  <a:schemeClr val="tx1"/>
                </a:solidFill>
              </a:rPr>
              <a:t>Algemeen (vervolg).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Nulpunten (vervolg):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Eens de wortels (= nulpunten) gekend zijn, kunnen we de kwadratische vergelijking als 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volgt ontbinden in factoren</a:t>
            </a: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843F822-3AE8-6BC0-F2B1-17055EDD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82" y="1600200"/>
            <a:ext cx="5705475" cy="24003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DA13692-58B2-0613-0B8B-8E282F3A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07" y="4360740"/>
            <a:ext cx="2869618" cy="3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5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8.1. Definities en notaties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 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Een functie f is een reële functie indien zijn bron- en doelverzameling beide        zijn. 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D.w.z. dat voor elke x ∈        hoogstens één y ∈       bestaat zodanig dat f(x) = y. 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We noemen </a:t>
            </a:r>
            <a:r>
              <a:rPr lang="nl-BE" sz="1600" b="1" dirty="0">
                <a:solidFill>
                  <a:srgbClr val="92D050"/>
                </a:solidFill>
              </a:rPr>
              <a:t>x</a:t>
            </a:r>
            <a:r>
              <a:rPr lang="nl-BE" sz="1600" dirty="0">
                <a:solidFill>
                  <a:schemeClr val="tx1"/>
                </a:solidFill>
              </a:rPr>
              <a:t> het </a:t>
            </a:r>
            <a:r>
              <a:rPr lang="nl-BE" sz="1600" b="1" dirty="0">
                <a:solidFill>
                  <a:srgbClr val="92D050"/>
                </a:solidFill>
              </a:rPr>
              <a:t>argument</a:t>
            </a:r>
            <a:r>
              <a:rPr lang="nl-BE" sz="1600" dirty="0">
                <a:solidFill>
                  <a:schemeClr val="tx1"/>
                </a:solidFill>
              </a:rPr>
              <a:t> terwijl </a:t>
            </a:r>
            <a:r>
              <a:rPr lang="nl-BE" sz="1600" b="1" dirty="0">
                <a:solidFill>
                  <a:srgbClr val="00B0F0"/>
                </a:solidFill>
              </a:rPr>
              <a:t>y</a:t>
            </a:r>
            <a:r>
              <a:rPr lang="nl-BE" sz="1600" dirty="0">
                <a:solidFill>
                  <a:schemeClr val="tx1"/>
                </a:solidFill>
              </a:rPr>
              <a:t> het </a:t>
            </a:r>
            <a:r>
              <a:rPr lang="nl-BE" sz="1600" b="1" dirty="0">
                <a:solidFill>
                  <a:srgbClr val="00B0F0"/>
                </a:solidFill>
              </a:rPr>
              <a:t>beeld</a:t>
            </a:r>
            <a:r>
              <a:rPr lang="nl-BE" sz="1600" dirty="0">
                <a:solidFill>
                  <a:schemeClr val="tx1"/>
                </a:solidFill>
              </a:rPr>
              <a:t> wordt genoemd.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Notaties: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3E1795-4EBE-73C9-B43D-D0A84CBB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14" y="1657732"/>
            <a:ext cx="296944" cy="244979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C7780181-0B9B-74F8-61A4-D719C217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29" y="1989771"/>
            <a:ext cx="296944" cy="24497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597A411-9537-68CE-248F-BC2BE2C1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98" y="1989772"/>
            <a:ext cx="296944" cy="24497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9CCFE90-6EA6-CC15-523A-28E8446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66" y="2922522"/>
            <a:ext cx="4566931" cy="53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4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8.4.1</a:t>
            </a:r>
            <a:r>
              <a:rPr lang="nl-BE" sz="1800" b="1" dirty="0">
                <a:solidFill>
                  <a:schemeClr val="tx1"/>
                </a:solidFill>
              </a:rPr>
              <a:t>. </a:t>
            </a:r>
            <a:r>
              <a:rPr lang="nl-BE" sz="1600" b="1" dirty="0">
                <a:solidFill>
                  <a:schemeClr val="tx1"/>
                </a:solidFill>
              </a:rPr>
              <a:t>Algemeen (vervolg).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Tekenonderzoek (vervolg):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DD0E799-6A67-0BB6-FBDA-0D156145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46" y="1881379"/>
            <a:ext cx="5459058" cy="120379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CCEE5EB-E946-3F82-0F19-3523D67B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085170"/>
            <a:ext cx="4129668" cy="18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63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16523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822960"/>
            <a:ext cx="8621307" cy="400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8.4.1</a:t>
            </a:r>
            <a:r>
              <a:rPr lang="nl-BE" sz="1800" b="1" dirty="0">
                <a:solidFill>
                  <a:schemeClr val="tx1"/>
                </a:solidFill>
              </a:rPr>
              <a:t>. </a:t>
            </a:r>
            <a:r>
              <a:rPr lang="nl-BE" sz="1600" b="1" dirty="0">
                <a:solidFill>
                  <a:schemeClr val="tx1"/>
                </a:solidFill>
              </a:rPr>
              <a:t>Algemeen (vervolg).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Grafiek: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59F599-4297-5802-CDB5-85137A50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86" y="1197011"/>
            <a:ext cx="5081797" cy="37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92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8.4.2</a:t>
            </a:r>
            <a:r>
              <a:rPr lang="nl-BE" sz="1800" b="1" dirty="0">
                <a:solidFill>
                  <a:schemeClr val="tx1"/>
                </a:solidFill>
              </a:rPr>
              <a:t>. Voorbeeld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800" dirty="0">
                <a:solidFill>
                  <a:schemeClr val="tx1"/>
                </a:solidFill>
              </a:rPr>
              <a:t>Beschouw:</a:t>
            </a:r>
          </a:p>
          <a:p>
            <a:pPr marL="0" indent="0">
              <a:buNone/>
            </a:pPr>
            <a:endParaRPr lang="nl-BE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800" b="1" dirty="0">
                <a:solidFill>
                  <a:schemeClr val="tx1"/>
                </a:solidFill>
              </a:rPr>
              <a:t>Domein en beeld:</a:t>
            </a:r>
          </a:p>
          <a:p>
            <a:pPr marL="0" indent="0">
              <a:buNone/>
            </a:pPr>
            <a:endParaRPr lang="nl-BE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800" b="1" dirty="0">
                <a:solidFill>
                  <a:schemeClr val="tx1"/>
                </a:solidFill>
              </a:rPr>
              <a:t>Nulpunten:						 </a:t>
            </a:r>
          </a:p>
          <a:p>
            <a:pPr marL="0" indent="0">
              <a:buNone/>
            </a:pPr>
            <a:endParaRPr lang="nl-BE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								</a:t>
            </a:r>
            <a:r>
              <a:rPr lang="nl-BE" sz="1600" dirty="0">
                <a:solidFill>
                  <a:schemeClr val="tx1"/>
                </a:solidFill>
              </a:rPr>
              <a:t>dus</a:t>
            </a:r>
            <a:r>
              <a:rPr lang="nl-BE" sz="1600" b="1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274D9B5-3D4E-9C09-8E90-5413A942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27" y="1579372"/>
            <a:ext cx="2546612" cy="34569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1D1D988-0249-1844-B27A-C0CB20E6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2312670"/>
            <a:ext cx="3162300" cy="51435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7B4E735-FEB3-1115-BA8B-F3286645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732" y="2880721"/>
            <a:ext cx="4600177" cy="43397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EE8877C-082D-92B6-F02C-27E66E21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616326"/>
            <a:ext cx="3343175" cy="788034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FE82EAA3-7823-D223-CE3C-EE62DB5C2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042" y="3518328"/>
            <a:ext cx="2006918" cy="11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8.4.2</a:t>
            </a:r>
            <a:r>
              <a:rPr lang="nl-BE" sz="1800" b="1" dirty="0">
                <a:solidFill>
                  <a:schemeClr val="tx1"/>
                </a:solidFill>
              </a:rPr>
              <a:t>. Voorbeeld (vervolg):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800" b="1" dirty="0">
                <a:solidFill>
                  <a:schemeClr val="tx1"/>
                </a:solidFill>
              </a:rPr>
              <a:t>Snijpunten met Y-as: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800" b="1" dirty="0">
                <a:solidFill>
                  <a:schemeClr val="tx1"/>
                </a:solidFill>
              </a:rPr>
              <a:t>Top: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Tekenonderzoek:</a:t>
            </a: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					</a:t>
            </a: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39B6BEF7-D164-D05A-F0FB-B61E7C77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72" y="1568831"/>
            <a:ext cx="2817495" cy="38862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C90DCAAA-DBE0-2AE4-4CBC-E8CDC406B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7" y="2106338"/>
            <a:ext cx="5564362" cy="1398862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58CF1D59-F24D-7E90-4F58-7A45F6B5E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606" y="3911898"/>
            <a:ext cx="34004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4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24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8.4.2</a:t>
            </a:r>
            <a:r>
              <a:rPr lang="nl-BE" sz="1800" b="1" dirty="0">
                <a:solidFill>
                  <a:schemeClr val="tx1"/>
                </a:solidFill>
              </a:rPr>
              <a:t>. Voorbeeld (vervolg):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Grafiek:					</a:t>
            </a: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BD715C1-4F3D-B183-D132-09A0DE09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75" y="1654214"/>
            <a:ext cx="32670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0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24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8.4.3</a:t>
            </a:r>
            <a:r>
              <a:rPr lang="nl-BE" sz="1800" b="1" dirty="0">
                <a:solidFill>
                  <a:schemeClr val="tx1"/>
                </a:solidFill>
              </a:rPr>
              <a:t>. Oefeningen: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					</a:t>
            </a: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6B3BACE-8D9A-959A-57D5-03415DC67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12"/>
          <a:stretch/>
        </p:blipFill>
        <p:spPr>
          <a:xfrm>
            <a:off x="390887" y="1566863"/>
            <a:ext cx="6495687" cy="23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16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24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>
                <a:solidFill>
                  <a:schemeClr val="tx1"/>
                </a:solidFill>
              </a:rPr>
              <a:t>Oefening 2:</a:t>
            </a:r>
          </a:p>
          <a:p>
            <a:pPr marL="0" indent="0">
              <a:buNone/>
            </a:pPr>
            <a:r>
              <a:rPr lang="nl-BE" sz="2400" b="1" dirty="0">
                <a:solidFill>
                  <a:schemeClr val="tx1"/>
                </a:solidFill>
              </a:rPr>
              <a:t>Gegeven:</a:t>
            </a:r>
          </a:p>
          <a:p>
            <a:pPr marL="0" indent="0">
              <a:buNone/>
            </a:pPr>
            <a:endParaRPr lang="nl-BE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2400" b="1" dirty="0">
                <a:solidFill>
                  <a:schemeClr val="tx1"/>
                </a:solidFill>
              </a:rPr>
              <a:t>Gevraagd:</a:t>
            </a:r>
          </a:p>
          <a:p>
            <a:pPr>
              <a:buAutoNum type="alphaLcParenR"/>
            </a:pPr>
            <a:r>
              <a:rPr lang="nl-BE" sz="2400" dirty="0">
                <a:solidFill>
                  <a:schemeClr val="tx1"/>
                </a:solidFill>
              </a:rPr>
              <a:t>Bepaal het domein, het beeld, de nulpunten en het snijpunt met de Y-as van f en g.</a:t>
            </a:r>
          </a:p>
          <a:p>
            <a:pPr>
              <a:buAutoNum type="alphaLcParenR"/>
            </a:pPr>
            <a:r>
              <a:rPr lang="nl-BE" sz="2400" dirty="0">
                <a:solidFill>
                  <a:schemeClr val="tx1"/>
                </a:solidFill>
              </a:rPr>
              <a:t>Teken de grafiek van f en g en duid de snijpunten aan op de grafiek.</a:t>
            </a:r>
          </a:p>
          <a:p>
            <a:pPr>
              <a:buAutoNum type="alphaLcParenR"/>
            </a:pPr>
            <a:r>
              <a:rPr lang="nl-BE" sz="2400" dirty="0">
                <a:solidFill>
                  <a:schemeClr val="tx1"/>
                </a:solidFill>
              </a:rPr>
              <a:t>Bereken de snijpunten van f en g analytisch en controleer.			</a:t>
            </a:r>
          </a:p>
          <a:p>
            <a:pPr marL="0" indent="0"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94EB823-7799-A4C1-BB0B-99E5A60A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60" y="1568591"/>
            <a:ext cx="5567978" cy="116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51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994172"/>
          </a:xfrm>
        </p:spPr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3600" b="1" dirty="0">
                <a:solidFill>
                  <a:schemeClr val="tx1"/>
                </a:solidFill>
              </a:rPr>
              <a:t>Functies van de tweede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37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49" y="1030100"/>
            <a:ext cx="4866736" cy="3870753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7D307B7-916B-91E8-21F9-1339F4FD1107}"/>
              </a:ext>
            </a:extLst>
          </p:cNvPr>
          <p:cNvSpPr txBox="1"/>
          <p:nvPr/>
        </p:nvSpPr>
        <p:spPr>
          <a:xfrm>
            <a:off x="628650" y="830045"/>
            <a:ext cx="6601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Oplossing oefening 1:</a:t>
            </a:r>
          </a:p>
        </p:txBody>
      </p:sp>
    </p:spTree>
    <p:extLst>
      <p:ext uri="{BB962C8B-B14F-4D97-AF65-F5344CB8AC3E}">
        <p14:creationId xmlns:p14="http://schemas.microsoft.com/office/powerpoint/2010/main" val="320921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3600" b="1" dirty="0">
                <a:solidFill>
                  <a:schemeClr val="tx1"/>
                </a:solidFill>
              </a:rPr>
              <a:t>Functies van de tweede graad (vervolg)</a:t>
            </a:r>
            <a:endParaRPr kumimoji="0" lang="nl-BE" sz="3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38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32285"/>
            <a:ext cx="4225831" cy="37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63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3600" b="1" dirty="0">
                <a:solidFill>
                  <a:schemeClr val="tx1"/>
                </a:solidFill>
              </a:rPr>
              <a:t>Functies van de tweede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39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052478"/>
            <a:ext cx="4679156" cy="260746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37" y="2555081"/>
            <a:ext cx="38862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1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8.1. Definities en notaties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47496"/>
            <a:ext cx="8495937" cy="3349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 err="1">
                <a:solidFill>
                  <a:schemeClr val="tx1"/>
                </a:solidFill>
              </a:rPr>
              <a:t>Intuitieve</a:t>
            </a:r>
            <a:r>
              <a:rPr lang="nl-BE" sz="1600" b="1" dirty="0">
                <a:solidFill>
                  <a:schemeClr val="tx1"/>
                </a:solidFill>
              </a:rPr>
              <a:t> definities: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r>
              <a:rPr lang="nl-BE" sz="1600" b="1" dirty="0">
                <a:solidFill>
                  <a:srgbClr val="FF0000"/>
                </a:solidFill>
              </a:rPr>
              <a:t>Domein </a:t>
            </a:r>
            <a:r>
              <a:rPr lang="nl-BE" sz="1600" dirty="0">
                <a:solidFill>
                  <a:schemeClr val="tx1"/>
                </a:solidFill>
              </a:rPr>
              <a:t>van een reële functie f of </a:t>
            </a:r>
            <a:r>
              <a:rPr lang="nl-BE" sz="1600" b="1" dirty="0">
                <a:solidFill>
                  <a:srgbClr val="FF0000"/>
                </a:solidFill>
              </a:rPr>
              <a:t>dom</a:t>
            </a:r>
            <a:r>
              <a:rPr lang="nl-BE" sz="1600" dirty="0">
                <a:solidFill>
                  <a:schemeClr val="tx1"/>
                </a:solidFill>
              </a:rPr>
              <a:t> f, is de verzameling van alle argumenten x waarvoor een beeld y in de functie f bestaat. Het domein is een doelverzameling van de bronverzameling, dus niet noodzakelijkerewijs gelijk aan de bronverzameling van f.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r>
              <a:rPr lang="nl-BE" sz="1600" b="1" dirty="0">
                <a:solidFill>
                  <a:srgbClr val="FF0000"/>
                </a:solidFill>
              </a:rPr>
              <a:t>Beeld </a:t>
            </a:r>
            <a:r>
              <a:rPr lang="nl-BE" sz="1600" dirty="0">
                <a:solidFill>
                  <a:schemeClr val="tx1"/>
                </a:solidFill>
              </a:rPr>
              <a:t>van een reële functie f of </a:t>
            </a:r>
            <a:r>
              <a:rPr lang="nl-BE" sz="1600" b="1" dirty="0" err="1">
                <a:solidFill>
                  <a:srgbClr val="FF0000"/>
                </a:solidFill>
              </a:rPr>
              <a:t>bld</a:t>
            </a:r>
            <a:r>
              <a:rPr lang="nl-BE" sz="1600" dirty="0">
                <a:solidFill>
                  <a:schemeClr val="tx1"/>
                </a:solidFill>
              </a:rPr>
              <a:t> f, is de verzameling van alle beelden y die in de functie f bestaan. Het beeld is een doelverzameling van de bronverzameling, dus niet </a:t>
            </a:r>
            <a:r>
              <a:rPr lang="nl-BE" sz="1600" dirty="0" err="1">
                <a:solidFill>
                  <a:schemeClr val="tx1"/>
                </a:solidFill>
              </a:rPr>
              <a:t>noodzakelijkergewijs</a:t>
            </a:r>
            <a:r>
              <a:rPr lang="nl-BE" sz="1600" dirty="0">
                <a:solidFill>
                  <a:schemeClr val="tx1"/>
                </a:solidFill>
              </a:rPr>
              <a:t> gelijk aan de bronverzameling van f.</a:t>
            </a:r>
          </a:p>
          <a:p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900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nl-BE" sz="80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</a:br>
            <a:endParaRPr lang="nl-BE" sz="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6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3600" b="1" dirty="0">
                <a:solidFill>
                  <a:schemeClr val="tx1"/>
                </a:solidFill>
              </a:rPr>
              <a:t>Functies van de tweede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40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9" y="1067991"/>
            <a:ext cx="4521994" cy="255031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22" y="2206908"/>
            <a:ext cx="3907631" cy="24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28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3600" b="1" dirty="0">
                <a:solidFill>
                  <a:schemeClr val="tx1"/>
                </a:solidFill>
              </a:rPr>
              <a:t>Functies van de tweede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41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64" y="1031761"/>
            <a:ext cx="4650581" cy="255746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208745"/>
            <a:ext cx="3993356" cy="2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94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3600" b="1" dirty="0">
                <a:solidFill>
                  <a:schemeClr val="tx1"/>
                </a:solidFill>
              </a:rPr>
              <a:t>Functies van de tweede graad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42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35" y="1068195"/>
            <a:ext cx="4650581" cy="239315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02" y="2193335"/>
            <a:ext cx="4043363" cy="25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98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460336"/>
            <a:ext cx="8485127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8.4. </a:t>
            </a:r>
            <a:r>
              <a:rPr lang="nl-BE" sz="2800" dirty="0">
                <a:solidFill>
                  <a:schemeClr val="tx1"/>
                </a:solidFill>
              </a:rPr>
              <a:t>Functies van de tweede graad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24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Oplossing oefening 2:</a:t>
            </a:r>
            <a:endParaRPr lang="nl-BE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					</a:t>
            </a: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670A87A-6117-A3C3-240A-68592AFC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42" y="1147190"/>
            <a:ext cx="3095504" cy="38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8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8.1. Definities en notaties (vervolg)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tx1"/>
                </a:solidFill>
              </a:rPr>
              <a:t>Een reële functie f is </a:t>
            </a:r>
            <a:r>
              <a:rPr lang="nl-BE" sz="1600" b="1" dirty="0">
                <a:solidFill>
                  <a:srgbClr val="FF0000"/>
                </a:solidFill>
              </a:rPr>
              <a:t>continu</a:t>
            </a:r>
            <a:r>
              <a:rPr lang="nl-BE" sz="1600" dirty="0">
                <a:solidFill>
                  <a:schemeClr val="tx1"/>
                </a:solidFill>
              </a:rPr>
              <a:t> in een punt a van haar domein, indien de grafiek van f geen ‘sprong’ vertoont in de onmiddellijke omgeving van het punt (a, f(a)).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1600" dirty="0">
                <a:solidFill>
                  <a:schemeClr val="tx1"/>
                </a:solidFill>
              </a:rPr>
              <a:t>In het ander geval spreekt men van een </a:t>
            </a:r>
            <a:r>
              <a:rPr lang="nl-BE" sz="1600" b="1" dirty="0">
                <a:solidFill>
                  <a:srgbClr val="FF0000"/>
                </a:solidFill>
              </a:rPr>
              <a:t>discontinuïteit </a:t>
            </a:r>
            <a:r>
              <a:rPr lang="nl-BE" sz="1600" dirty="0">
                <a:solidFill>
                  <a:schemeClr val="tx1"/>
                </a:solidFill>
              </a:rPr>
              <a:t>in het punt a. 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Een </a:t>
            </a:r>
            <a:r>
              <a:rPr lang="nl-BE" sz="1600" b="1" dirty="0">
                <a:solidFill>
                  <a:srgbClr val="FF0000"/>
                </a:solidFill>
              </a:rPr>
              <a:t>nulpunt x</a:t>
            </a:r>
            <a:r>
              <a:rPr lang="nl-BE" sz="1600" dirty="0">
                <a:solidFill>
                  <a:schemeClr val="tx1"/>
                </a:solidFill>
              </a:rPr>
              <a:t> van een reële functie f is een element van het domein van f waarvoor de functiewaarde gelijk is aan 0, dus </a:t>
            </a:r>
            <a:r>
              <a:rPr lang="nl-BE" sz="1600" b="1" dirty="0">
                <a:solidFill>
                  <a:srgbClr val="FF0000"/>
                </a:solidFill>
              </a:rPr>
              <a:t>f(x) = 0 </a:t>
            </a:r>
            <a:r>
              <a:rPr lang="nl-BE" sz="1600" dirty="0">
                <a:solidFill>
                  <a:schemeClr val="tx1"/>
                </a:solidFill>
              </a:rPr>
              <a:t>. Een functie kan meerdere nulpunten hebben.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2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8.1. Definities en notaties (vervolg)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6"/>
            <a:ext cx="8621307" cy="389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Een veeltermfunctie is een reële functie met als functievoorschrift: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We noemen </a:t>
            </a:r>
            <a:r>
              <a:rPr lang="nl-BE" sz="1600" b="1" dirty="0">
                <a:solidFill>
                  <a:srgbClr val="FF0000"/>
                </a:solidFill>
              </a:rPr>
              <a:t>n de graad van f(x) </a:t>
            </a:r>
            <a:r>
              <a:rPr lang="nl-BE" sz="1600" dirty="0">
                <a:solidFill>
                  <a:schemeClr val="tx1"/>
                </a:solidFill>
              </a:rPr>
              <a:t>en </a:t>
            </a:r>
            <a:r>
              <a:rPr lang="nl-BE" sz="1600" dirty="0" err="1">
                <a:solidFill>
                  <a:schemeClr val="tx1"/>
                </a:solidFill>
              </a:rPr>
              <a:t>a</a:t>
            </a:r>
            <a:r>
              <a:rPr lang="nl-BE" sz="1600" baseline="-25000" dirty="0" err="1">
                <a:solidFill>
                  <a:schemeClr val="tx1"/>
                </a:solidFill>
              </a:rPr>
              <a:t>n</a:t>
            </a:r>
            <a:r>
              <a:rPr lang="nl-BE" sz="1600" dirty="0">
                <a:solidFill>
                  <a:schemeClr val="tx1"/>
                </a:solidFill>
              </a:rPr>
              <a:t> </a:t>
            </a:r>
            <a:r>
              <a:rPr lang="nl-BE" sz="1600" dirty="0" err="1">
                <a:solidFill>
                  <a:schemeClr val="tx1"/>
                </a:solidFill>
              </a:rPr>
              <a:t>x</a:t>
            </a:r>
            <a:r>
              <a:rPr lang="nl-BE" sz="1600" baseline="30000" dirty="0" err="1">
                <a:solidFill>
                  <a:schemeClr val="tx1"/>
                </a:solidFill>
              </a:rPr>
              <a:t>n</a:t>
            </a:r>
            <a:r>
              <a:rPr lang="nl-BE" sz="1600" baseline="30000" dirty="0">
                <a:solidFill>
                  <a:schemeClr val="tx1"/>
                </a:solidFill>
              </a:rPr>
              <a:t> </a:t>
            </a:r>
            <a:r>
              <a:rPr lang="nl-BE" sz="1600" dirty="0">
                <a:solidFill>
                  <a:schemeClr val="tx1"/>
                </a:solidFill>
              </a:rPr>
              <a:t>de hoogste </a:t>
            </a:r>
            <a:r>
              <a:rPr lang="nl-BE" sz="1600" dirty="0" err="1">
                <a:solidFill>
                  <a:schemeClr val="tx1"/>
                </a:solidFill>
              </a:rPr>
              <a:t>graadsterm</a:t>
            </a:r>
            <a:r>
              <a:rPr lang="nl-BE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Voorbeeld: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Het domein van om het even welke veeltermfunctie is steeds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597A411-9537-68CE-248F-BC2BE2C1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942" y="4293239"/>
            <a:ext cx="394203" cy="32521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1048950-F69A-885A-F5F4-17387637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4" y="1967000"/>
            <a:ext cx="6448381" cy="46122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286CD99-AD66-6CDE-C857-07FC44BA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33" y="2544912"/>
            <a:ext cx="4235479" cy="27970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42C89D8-9FE9-FA49-6F0E-A67E9B81A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768" y="3369389"/>
            <a:ext cx="3503015" cy="4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5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8.2. Constante functies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8.2.1. Algemeen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Een </a:t>
            </a:r>
            <a:r>
              <a:rPr lang="nl-BE" sz="1600" b="1" dirty="0">
                <a:solidFill>
                  <a:srgbClr val="FF0000"/>
                </a:solidFill>
              </a:rPr>
              <a:t>constante functie </a:t>
            </a:r>
            <a:r>
              <a:rPr lang="nl-BE" sz="1600" dirty="0">
                <a:solidFill>
                  <a:schemeClr val="tx1"/>
                </a:solidFill>
              </a:rPr>
              <a:t>f is een veeltermfunctie van de </a:t>
            </a:r>
            <a:r>
              <a:rPr lang="nl-BE" sz="1600" b="1" dirty="0">
                <a:solidFill>
                  <a:schemeClr val="tx1"/>
                </a:solidFill>
              </a:rPr>
              <a:t>0-de graad</a:t>
            </a:r>
            <a:r>
              <a:rPr lang="nl-BE" sz="160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Een </a:t>
            </a:r>
            <a:r>
              <a:rPr lang="nl-BE" sz="1600" b="1" dirty="0">
                <a:solidFill>
                  <a:schemeClr val="tx1"/>
                </a:solidFill>
              </a:rPr>
              <a:t>constante functie </a:t>
            </a:r>
            <a:r>
              <a:rPr lang="nl-BE" sz="1600" dirty="0">
                <a:solidFill>
                  <a:schemeClr val="tx1"/>
                </a:solidFill>
              </a:rPr>
              <a:t>is een functie waarbij de functiewaarde constant is. 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Grafiek: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Is een rechte met vergelijking y = a, evenwijdig met de X-as.</a:t>
            </a: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B2248DC-B23D-746D-A6DE-E7F0E8A3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90" y="3073092"/>
            <a:ext cx="3670056" cy="39025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80358C3D-A6BF-7DC5-6729-EE866A16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62" y="3825616"/>
            <a:ext cx="2827826" cy="3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5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8.2. Constante functies (vervolg)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 grafiek: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Eigenschappen: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025DF45-04E9-6633-87DE-C7F79935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3578895"/>
            <a:ext cx="2981199" cy="124808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CB93F5E-2456-F189-DBA4-EF6F7694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86" y="1384741"/>
            <a:ext cx="2131248" cy="187452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8A64263-4A6A-EC9A-F707-1EF5BDC4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321" y="1652658"/>
            <a:ext cx="5790146" cy="15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1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Veeltermfuncties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8.2. Constante functies (vervolg)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76287"/>
            <a:ext cx="8621307" cy="375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Tekenverloop: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4B8673F-433B-E30E-DC76-E831A3177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2" y="1627866"/>
            <a:ext cx="4534470" cy="186209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4B6855E-62BA-FF6D-5E57-A67C787C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682" y="1937188"/>
            <a:ext cx="3524430" cy="8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7339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_template - kopie.pptx" id="{D7FA1453-3471-430B-A1AD-B8124E043D4F}" vid="{0AFD6EF6-68DC-4EAD-A60A-445247A1A227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26eb54-0917-4efa-8878-6692b34b84b2">
      <Terms xmlns="http://schemas.microsoft.com/office/infopath/2007/PartnerControls"/>
    </lcf76f155ced4ddcb4097134ff3c332f>
    <TaxCatchAll xmlns="7b829dc0-3b93-4cd6-b683-15c974c1c090" xsi:nil="true"/>
    <Student xmlns="7326eb54-0917-4efa-8878-6692b34b84b2">
      <UserInfo>
        <DisplayName/>
        <AccountId xsi:nil="true"/>
        <AccountType/>
      </UserInfo>
    </Stud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CA9446E2F8547A168A2B34D8F2025" ma:contentTypeVersion="18" ma:contentTypeDescription="Een nieuw document maken." ma:contentTypeScope="" ma:versionID="eefc6bbfe70f46b1d2d72dd389d0764c">
  <xsd:schema xmlns:xsd="http://www.w3.org/2001/XMLSchema" xmlns:xs="http://www.w3.org/2001/XMLSchema" xmlns:p="http://schemas.microsoft.com/office/2006/metadata/properties" xmlns:ns2="7326eb54-0917-4efa-8878-6692b34b84b2" xmlns:ns3="7b829dc0-3b93-4cd6-b683-15c974c1c090" targetNamespace="http://schemas.microsoft.com/office/2006/metadata/properties" ma:root="true" ma:fieldsID="d90ac5cc5695cfbf294609fe6bfd7c73" ns2:_="" ns3:_="">
    <xsd:import namespace="7326eb54-0917-4efa-8878-6692b34b84b2"/>
    <xsd:import namespace="7b829dc0-3b93-4cd6-b683-15c974c1c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Stud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6eb54-0917-4efa-8878-6692b34b8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Student" ma:index="21" nillable="true" ma:displayName="Student" ma:format="Dropdown" ma:list="UserInfo" ma:SharePointGroup="0" ma:internalName="Studen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04d6853f-ba83-42af-bfed-9e600a62ad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29dc0-3b93-4cd6-b683-15c974c1c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6432e98-46e5-46b2-997e-2de667d33d15}" ma:internalName="TaxCatchAll" ma:showField="CatchAllData" ma:web="7b829dc0-3b93-4cd6-b683-15c974c1c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128608-7CCC-4E22-9A80-385A6517EFF1}">
  <ds:schemaRefs>
    <ds:schemaRef ds:uri="7326eb54-0917-4efa-8878-6692b34b84b2"/>
    <ds:schemaRef ds:uri="http://purl.org/dc/elements/1.1/"/>
    <ds:schemaRef ds:uri="7b829dc0-3b93-4cd6-b683-15c974c1c090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7A1EF69-A58F-4462-98FA-2D7B1F217A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EFE7D1-97B7-4AD6-A03B-0E5CFE63C1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26eb54-0917-4efa-8878-6692b34b84b2"/>
    <ds:schemaRef ds:uri="7b829dc0-3b93-4cd6-b683-15c974c1c0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HOGENT</Template>
  <TotalTime>17773</TotalTime>
  <Words>1592</Words>
  <Application>Microsoft Office PowerPoint</Application>
  <PresentationFormat>Diavoorstelling (16:9)</PresentationFormat>
  <Paragraphs>757</Paragraphs>
  <Slides>43</Slides>
  <Notes>5</Notes>
  <HiddenSlides>15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54" baseType="lpstr">
      <vt:lpstr>Montserrat SemiBold</vt:lpstr>
      <vt:lpstr>Montserrat</vt:lpstr>
      <vt:lpstr>Montserrat Extra Bold</vt:lpstr>
      <vt:lpstr>Arial</vt:lpstr>
      <vt:lpstr>Calibri</vt:lpstr>
      <vt:lpstr>Tahoma</vt:lpstr>
      <vt:lpstr>Montserrat Semi</vt:lpstr>
      <vt:lpstr>Montserrat ExtraBold</vt:lpstr>
      <vt:lpstr>Calibri Light</vt:lpstr>
      <vt:lpstr>Kantoorthema</vt:lpstr>
      <vt:lpstr>1_Kantoorthema</vt:lpstr>
      <vt:lpstr>IT Fundamentals hoofdstuk 8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Oefeningen op lineaire functies</vt:lpstr>
      <vt:lpstr>Oefeningen op lineaire functies</vt:lpstr>
      <vt:lpstr>Oefeningen op lineaire functies</vt:lpstr>
      <vt:lpstr>8.3. Lineaire functies of functies van de eerste graad (vervolg)</vt:lpstr>
      <vt:lpstr>8.3. Lineaire functies of functies van de eerste graad (vervolg)</vt:lpstr>
      <vt:lpstr>8.3. Lineaire functies of functies van de eerste graad (vervolg)</vt:lpstr>
      <vt:lpstr>8.3. Lineaire functies of functies van de eerste graad (vervolg)</vt:lpstr>
      <vt:lpstr>8.3. Lineaire functies of functies van de eerste graad (vervolg)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8.4. Functies van de tweede graad (vervolg)</vt:lpstr>
      <vt:lpstr>8.4. Functies van de tweede graad (vervolg)</vt:lpstr>
      <vt:lpstr>8.4. Functies van de tweede graad (vervolg)</vt:lpstr>
      <vt:lpstr>8.4. Functies van de tweede graad (vervolg)</vt:lpstr>
      <vt:lpstr>8.4. Functies van de tweede graad (vervolg)</vt:lpstr>
      <vt:lpstr>8.4. Functies van de tweede graad (vervolg)</vt:lpstr>
      <vt:lpstr>PowerPoint-presentatie</vt:lpstr>
    </vt:vector>
  </TitlesOfParts>
  <Company>Hogeschool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Cyr De Rycke</dc:creator>
  <cp:lastModifiedBy>Karine Van Driessche</cp:lastModifiedBy>
  <cp:revision>119</cp:revision>
  <cp:lastPrinted>2018-07-26T13:38:51Z</cp:lastPrinted>
  <dcterms:created xsi:type="dcterms:W3CDTF">2018-08-07T08:19:18Z</dcterms:created>
  <dcterms:modified xsi:type="dcterms:W3CDTF">2023-11-13T00:01:21Z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0x010100451CA9446E2F8547A168A2B34D8F2025</vt:lpwstr>
  </property>
  <property fmtid="{D5CDD505-2E9C-101B-9397-08002B2CF9AE}" pid="3" name="MediaServiceImageTags">
    <vt:lpwstr/>
  </property>
</Properties>
</file>